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2"/>
  </p:sldMasterIdLst>
  <p:notesMasterIdLst>
    <p:notesMasterId r:id="rId16"/>
  </p:notesMasterIdLst>
  <p:sldIdLst>
    <p:sldId id="256" r:id="rId3"/>
    <p:sldId id="278" r:id="rId4"/>
    <p:sldId id="257" r:id="rId5"/>
    <p:sldId id="275" r:id="rId6"/>
    <p:sldId id="262" r:id="rId7"/>
    <p:sldId id="281" r:id="rId8"/>
    <p:sldId id="273" r:id="rId9"/>
    <p:sldId id="269" r:id="rId10"/>
    <p:sldId id="270" r:id="rId11"/>
    <p:sldId id="274" r:id="rId12"/>
    <p:sldId id="282" r:id="rId13"/>
    <p:sldId id="266" r:id="rId14"/>
    <p:sldId id="267" r:id="rId1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lvl1pPr>
    <a:lvl2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lvl2pPr>
    <a:lvl3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lvl3pPr>
    <a:lvl4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lvl4pPr>
    <a:lvl5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lvl5pPr>
    <a:lvl6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lvl6pPr>
    <a:lvl7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lvl7pPr>
    <a:lvl8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lvl8pPr>
    <a:lvl9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xmlns="">
        <p15:guide id="1" orient="horz" pos="4320"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940675A-B579-460E-94D1-54222C63F5DA}">
  <a:tblStyle styleId="{4C3C2611-4C71-4FC5-86AE-919BDF0F9419}" styleName="">
    <a:tblBg/>
    <a:wholeTbl>
      <a:tcTxStyle b="on"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n"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n"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n"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n"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8" d="100"/>
          <a:sy n="38" d="100"/>
        </p:scale>
        <p:origin x="-504" y="72"/>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173807568"/>
      </p:ext>
    </p:extLst>
  </p:cSld>
  <p:clrMap bg1="lt1" tx1="dk1" bg2="lt2" tx2="dk2" accent1="accent1" accent2="accent2" accent3="accent3" accent4="accent4" accent5="accent5" accent6="accent6" hlink="hlink" folHlink="folHlink"/>
  <p:notesStyle>
    <a:lvl1pPr defTabSz="1828800" latinLnBrk="0">
      <a:defRPr sz="2400">
        <a:latin typeface="+mj-lt"/>
        <a:ea typeface="+mj-ea"/>
        <a:cs typeface="+mj-cs"/>
        <a:sym typeface="Calibri"/>
      </a:defRPr>
    </a:lvl1pPr>
    <a:lvl2pPr indent="228600" defTabSz="1828800" latinLnBrk="0">
      <a:defRPr sz="2400">
        <a:latin typeface="+mj-lt"/>
        <a:ea typeface="+mj-ea"/>
        <a:cs typeface="+mj-cs"/>
        <a:sym typeface="Calibri"/>
      </a:defRPr>
    </a:lvl2pPr>
    <a:lvl3pPr indent="457200" defTabSz="1828800" latinLnBrk="0">
      <a:defRPr sz="2400">
        <a:latin typeface="+mj-lt"/>
        <a:ea typeface="+mj-ea"/>
        <a:cs typeface="+mj-cs"/>
        <a:sym typeface="Calibri"/>
      </a:defRPr>
    </a:lvl3pPr>
    <a:lvl4pPr indent="685800" defTabSz="1828800" latinLnBrk="0">
      <a:defRPr sz="2400">
        <a:latin typeface="+mj-lt"/>
        <a:ea typeface="+mj-ea"/>
        <a:cs typeface="+mj-cs"/>
        <a:sym typeface="Calibri"/>
      </a:defRPr>
    </a:lvl4pPr>
    <a:lvl5pPr indent="914400" defTabSz="1828800" latinLnBrk="0">
      <a:defRPr sz="2400">
        <a:latin typeface="+mj-lt"/>
        <a:ea typeface="+mj-ea"/>
        <a:cs typeface="+mj-cs"/>
        <a:sym typeface="Calibri"/>
      </a:defRPr>
    </a:lvl5pPr>
    <a:lvl6pPr indent="1143000" defTabSz="1828800" latinLnBrk="0">
      <a:defRPr sz="2400">
        <a:latin typeface="+mj-lt"/>
        <a:ea typeface="+mj-ea"/>
        <a:cs typeface="+mj-cs"/>
        <a:sym typeface="Calibri"/>
      </a:defRPr>
    </a:lvl6pPr>
    <a:lvl7pPr indent="1371600" defTabSz="1828800" latinLnBrk="0">
      <a:defRPr sz="2400">
        <a:latin typeface="+mj-lt"/>
        <a:ea typeface="+mj-ea"/>
        <a:cs typeface="+mj-cs"/>
        <a:sym typeface="Calibri"/>
      </a:defRPr>
    </a:lvl7pPr>
    <a:lvl8pPr indent="1600200" defTabSz="1828800" latinLnBrk="0">
      <a:defRPr sz="2400">
        <a:latin typeface="+mj-lt"/>
        <a:ea typeface="+mj-ea"/>
        <a:cs typeface="+mj-cs"/>
        <a:sym typeface="Calibri"/>
      </a:defRPr>
    </a:lvl8pPr>
    <a:lvl9pPr indent="1828800" defTabSz="1828800" latinLnBrk="0">
      <a:defRPr sz="24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noRot="1" noChangeAspect="1"/>
          </p:cNvSpPr>
          <p:nvPr>
            <p:ph type="sldImg"/>
          </p:nvPr>
        </p:nvSpPr>
        <p:spPr>
          <a:xfrm>
            <a:off x="381000" y="685800"/>
            <a:ext cx="6096000" cy="3429000"/>
          </a:xfrm>
          <a:prstGeom prst="rect">
            <a:avLst/>
          </a:prstGeom>
        </p:spPr>
        <p:txBody>
          <a:bodyPr/>
          <a:lstStyle/>
          <a:p>
            <a:endParaRPr/>
          </a:p>
        </p:txBody>
      </p:sp>
      <p:sp>
        <p:nvSpPr>
          <p:cNvPr id="120" name="Shape 120"/>
          <p:cNvSpPr>
            <a:spLocks noGrp="1"/>
          </p:cNvSpPr>
          <p:nvPr>
            <p:ph type="body" sz="quarter" idx="1"/>
          </p:nvPr>
        </p:nvSpPr>
        <p:spPr>
          <a:prstGeom prst="rect">
            <a:avLst/>
          </a:prstGeom>
        </p:spPr>
        <p:txBody>
          <a:bodyPr/>
          <a:lstStyle/>
          <a:p>
            <a:pPr defTabSz="914400">
              <a:defRPr sz="1200"/>
            </a:pPr>
            <a:r>
              <a:t>Con un método simple, Creative Commons permite a los autores determinar, de forma libre y voluntaria, </a:t>
            </a:r>
            <a:r>
              <a:rPr b="1"/>
              <a:t>y antes de que el permiso sea solicitado</a:t>
            </a:r>
            <a:r>
              <a:t>, los usos que deseen permitirles a otros, de acuerdo con las posibilidades que la moderna tecnología puede ofrecer.</a:t>
            </a:r>
          </a:p>
          <a:p>
            <a:pPr defTabSz="914400">
              <a:defRPr sz="1200"/>
            </a:pPr>
            <a:r>
              <a:t/>
            </a:r>
            <a:br/>
            <a:r>
              <a:t>Esto facilita a otros compartir obras ya creadas o crear otras tomando como base las obras originales. Creative Commons </a:t>
            </a:r>
            <a:r>
              <a:rPr b="1"/>
              <a:t>permite a los autores reservarse ciertos derechos, mientras terceros usuarios pueden ejercer otros</a:t>
            </a:r>
            <a:r>
              <a:t>. El eslogan es </a:t>
            </a:r>
            <a:r>
              <a:rPr b="1"/>
              <a:t>ALGUNOS DERECHOS RESERVADOS</a:t>
            </a:r>
            <a:r>
              <a:t>, a diferencia de </a:t>
            </a:r>
            <a:r>
              <a:rPr b="1"/>
              <a:t>TODOS LOS DERECHOS RESERVADOS</a:t>
            </a:r>
            <a:r>
              <a:t>, modelo proteccionista y legal, según el cual se exige a cualquier tercero solicitar permiso primero.</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Portada">
    <p:spTree>
      <p:nvGrpSpPr>
        <p:cNvPr id="1" name=""/>
        <p:cNvGrpSpPr/>
        <p:nvPr/>
      </p:nvGrpSpPr>
      <p:grpSpPr>
        <a:xfrm>
          <a:off x="0" y="0"/>
          <a:ext cx="0" cy="0"/>
          <a:chOff x="0" y="0"/>
          <a:chExt cx="0" cy="0"/>
        </a:xfrm>
      </p:grpSpPr>
      <p:sp>
        <p:nvSpPr>
          <p:cNvPr id="14" name="Title Text"/>
          <p:cNvSpPr txBox="1">
            <a:spLocks noGrp="1"/>
          </p:cNvSpPr>
          <p:nvPr>
            <p:ph type="title"/>
          </p:nvPr>
        </p:nvSpPr>
        <p:spPr>
          <a:xfrm>
            <a:off x="2379956" y="6105905"/>
            <a:ext cx="14823499" cy="1493495"/>
          </a:xfrm>
          <a:prstGeom prst="rect">
            <a:avLst/>
          </a:prstGeom>
        </p:spPr>
        <p:txBody>
          <a:bodyPr/>
          <a:lstStyle>
            <a:lvl1pPr algn="l" defTabSz="914400">
              <a:defRPr sz="6200"/>
            </a:lvl1pPr>
          </a:lstStyle>
          <a:p>
            <a:r>
              <a:t>Title Text</a:t>
            </a:r>
          </a:p>
        </p:txBody>
      </p:sp>
      <p:pic>
        <p:nvPicPr>
          <p:cNvPr id="15" name="image2.png" descr="image2.png"/>
          <p:cNvPicPr>
            <a:picLocks noChangeAspect="1"/>
          </p:cNvPicPr>
          <p:nvPr/>
        </p:nvPicPr>
        <p:blipFill>
          <a:blip r:embed="rId2">
            <a:extLst/>
          </a:blip>
          <a:srcRect l="1249" t="2799" r="56813" b="10335"/>
          <a:stretch>
            <a:fillRect/>
          </a:stretch>
        </p:blipFill>
        <p:spPr>
          <a:xfrm>
            <a:off x="17788298" y="-4498"/>
            <a:ext cx="6625924" cy="13724995"/>
          </a:xfrm>
          <a:prstGeom prst="rect">
            <a:avLst/>
          </a:prstGeom>
          <a:ln w="12700">
            <a:miter lim="400000"/>
          </a:ln>
        </p:spPr>
      </p:pic>
      <p:pic>
        <p:nvPicPr>
          <p:cNvPr id="16" name="image3.png" descr="image3.png"/>
          <p:cNvPicPr>
            <a:picLocks noChangeAspect="1"/>
          </p:cNvPicPr>
          <p:nvPr/>
        </p:nvPicPr>
        <p:blipFill>
          <a:blip r:embed="rId3">
            <a:extLst/>
          </a:blip>
          <a:stretch>
            <a:fillRect/>
          </a:stretch>
        </p:blipFill>
        <p:spPr>
          <a:xfrm>
            <a:off x="197887" y="886891"/>
            <a:ext cx="10475170" cy="2121681"/>
          </a:xfrm>
          <a:prstGeom prst="rect">
            <a:avLst/>
          </a:prstGeom>
          <a:ln w="12700">
            <a:miter lim="400000"/>
          </a:ln>
        </p:spPr>
      </p:pic>
      <p:pic>
        <p:nvPicPr>
          <p:cNvPr id="17" name="image4.png" descr="image4.png"/>
          <p:cNvPicPr>
            <a:picLocks noChangeAspect="1"/>
          </p:cNvPicPr>
          <p:nvPr/>
        </p:nvPicPr>
        <p:blipFill>
          <a:blip r:embed="rId4">
            <a:extLst/>
          </a:blip>
          <a:stretch>
            <a:fillRect/>
          </a:stretch>
        </p:blipFill>
        <p:spPr>
          <a:xfrm>
            <a:off x="2675501" y="9834073"/>
            <a:ext cx="4148136" cy="2466340"/>
          </a:xfrm>
          <a:prstGeom prst="rect">
            <a:avLst/>
          </a:prstGeom>
          <a:ln w="12700">
            <a:miter lim="400000"/>
          </a:ln>
        </p:spPr>
      </p:pic>
      <p:pic>
        <p:nvPicPr>
          <p:cNvPr id="18" name="Logo PAPTN.png" descr="Logo PAPTN.png"/>
          <p:cNvPicPr>
            <a:picLocks noChangeAspect="1"/>
          </p:cNvPicPr>
          <p:nvPr/>
        </p:nvPicPr>
        <p:blipFill>
          <a:blip r:embed="rId5">
            <a:extLst/>
          </a:blip>
          <a:stretch>
            <a:fillRect/>
          </a:stretch>
        </p:blipFill>
        <p:spPr>
          <a:xfrm>
            <a:off x="10401489" y="1423447"/>
            <a:ext cx="7277911" cy="1272094"/>
          </a:xfrm>
          <a:prstGeom prst="rect">
            <a:avLst/>
          </a:prstGeom>
          <a:ln w="12700">
            <a:miter lim="400000"/>
          </a:ln>
        </p:spPr>
      </p:pic>
      <p:sp>
        <p:nvSpPr>
          <p:cNvPr id="19" name="Slide Numb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Title Text</a:t>
            </a:r>
          </a:p>
        </p:txBody>
      </p:sp>
      <p:sp>
        <p:nvSpPr>
          <p:cNvPr id="49" name="Shape 49"/>
          <p:cNvSpPr>
            <a:spLocks noGrp="1"/>
          </p:cNvSpPr>
          <p:nvPr>
            <p:ph type="sldNum" sz="quarter" idx="2"/>
          </p:nvPr>
        </p:nvSpPr>
        <p:spPr>
          <a:prstGeom prst="rect">
            <a:avLst/>
          </a:prstGeom>
        </p:spPr>
        <p:txBody>
          <a:bodyPr/>
          <a:lstStyle/>
          <a:p>
            <a:fld id="{86CB4B4D-7CA3-9044-876B-883B54F8677D}" type="slidenum">
              <a:rPr>
                <a:solidFill>
                  <a:srgbClr val="000000"/>
                </a:solidFill>
              </a:rPr>
              <a:pPr/>
              <a:t>‹Nº›</a:t>
            </a:fld>
            <a:endParaRPr>
              <a:solidFill>
                <a:srgbClr val="000000"/>
              </a:solidFill>
            </a:endParaRPr>
          </a:p>
        </p:txBody>
      </p:sp>
    </p:spTree>
    <p:extLst>
      <p:ext uri="{BB962C8B-B14F-4D97-AF65-F5344CB8AC3E}">
        <p14:creationId xmlns:p14="http://schemas.microsoft.com/office/powerpoint/2010/main" val="4279477721"/>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rPr>
                <a:solidFill>
                  <a:srgbClr val="000000"/>
                </a:solidFill>
              </a:rPr>
              <a:pPr/>
              <a:t>‹Nº›</a:t>
            </a:fld>
            <a:endParaRPr>
              <a:solidFill>
                <a:srgbClr val="000000"/>
              </a:solidFill>
            </a:endParaRPr>
          </a:p>
        </p:txBody>
      </p:sp>
    </p:spTree>
    <p:extLst>
      <p:ext uri="{BB962C8B-B14F-4D97-AF65-F5344CB8AC3E}">
        <p14:creationId xmlns:p14="http://schemas.microsoft.com/office/powerpoint/2010/main" val="3025008484"/>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Shape 65"/>
          <p:cNvSpPr>
            <a:spLocks noGrp="1"/>
          </p:cNvSpPr>
          <p:nvPr>
            <p:ph type="pic" sz="quarter" idx="13"/>
          </p:nvPr>
        </p:nvSpPr>
        <p:spPr>
          <a:xfrm>
            <a:off x="12495608" y="3661177"/>
            <a:ext cx="7500939" cy="8840392"/>
          </a:xfrm>
          <a:prstGeom prst="rect">
            <a:avLst/>
          </a:prstGeom>
        </p:spPr>
        <p:txBody>
          <a:bodyPr lIns="91427" tIns="45719" rIns="91427" bIns="45719" anchor="t">
            <a:noAutofit/>
          </a:bodyPr>
          <a:lstStyle/>
          <a:p>
            <a:endParaRPr/>
          </a:p>
        </p:txBody>
      </p:sp>
      <p:sp>
        <p:nvSpPr>
          <p:cNvPr id="66" name="Shape 66"/>
          <p:cNvSpPr>
            <a:spLocks noGrp="1"/>
          </p:cNvSpPr>
          <p:nvPr>
            <p:ph type="title"/>
          </p:nvPr>
        </p:nvSpPr>
        <p:spPr>
          <a:prstGeom prst="rect">
            <a:avLst/>
          </a:prstGeom>
        </p:spPr>
        <p:txBody>
          <a:bodyPr/>
          <a:lstStyle/>
          <a:p>
            <a:r>
              <a:t>Title Text</a:t>
            </a:r>
          </a:p>
        </p:txBody>
      </p:sp>
      <p:sp>
        <p:nvSpPr>
          <p:cNvPr id="67" name="Shape 67"/>
          <p:cNvSpPr>
            <a:spLocks noGrp="1"/>
          </p:cNvSpPr>
          <p:nvPr>
            <p:ph type="body" sz="quarter" idx="1"/>
          </p:nvPr>
        </p:nvSpPr>
        <p:spPr>
          <a:xfrm>
            <a:off x="4387453" y="3661177"/>
            <a:ext cx="7500939" cy="8840392"/>
          </a:xfrm>
          <a:prstGeom prst="rect">
            <a:avLst/>
          </a:prstGeom>
        </p:spPr>
        <p:txBody>
          <a:bodyPr/>
          <a:lstStyle>
            <a:lvl1pPr marL="465311" indent="-465311">
              <a:spcBef>
                <a:spcPts val="4501"/>
              </a:spcBef>
              <a:defRPr sz="3700"/>
            </a:lvl1pPr>
            <a:lvl2pPr marL="808164" indent="-465311">
              <a:spcBef>
                <a:spcPts val="4501"/>
              </a:spcBef>
              <a:defRPr sz="3700"/>
            </a:lvl2pPr>
            <a:lvl3pPr marL="1151019" indent="-465311">
              <a:spcBef>
                <a:spcPts val="4501"/>
              </a:spcBef>
              <a:defRPr sz="3700"/>
            </a:lvl3pPr>
            <a:lvl4pPr marL="1493877" indent="-465311">
              <a:spcBef>
                <a:spcPts val="4501"/>
              </a:spcBef>
              <a:defRPr sz="3700"/>
            </a:lvl4pPr>
            <a:lvl5pPr marL="1836738" indent="-465311">
              <a:spcBef>
                <a:spcPts val="4501"/>
              </a:spcBef>
              <a:defRPr sz="3700"/>
            </a:lvl5pPr>
          </a:lstStyle>
          <a:p>
            <a:r>
              <a:t>Body Level One</a:t>
            </a:r>
          </a:p>
          <a:p>
            <a:pPr lvl="1"/>
            <a:r>
              <a:t>Body Level Two</a:t>
            </a:r>
          </a:p>
          <a:p>
            <a:pPr lvl="2"/>
            <a:r>
              <a:t>Body Level Three</a:t>
            </a:r>
          </a:p>
          <a:p>
            <a:pPr lvl="3"/>
            <a:r>
              <a:t>Body Level Four</a:t>
            </a:r>
          </a:p>
          <a:p>
            <a:pPr lvl="4"/>
            <a:r>
              <a:t>Body Level Five</a:t>
            </a:r>
          </a:p>
        </p:txBody>
      </p:sp>
      <p:sp>
        <p:nvSpPr>
          <p:cNvPr id="68" name="Shape 68"/>
          <p:cNvSpPr>
            <a:spLocks noGrp="1"/>
          </p:cNvSpPr>
          <p:nvPr>
            <p:ph type="sldNum" sz="quarter" idx="2"/>
          </p:nvPr>
        </p:nvSpPr>
        <p:spPr>
          <a:prstGeom prst="rect">
            <a:avLst/>
          </a:prstGeom>
        </p:spPr>
        <p:txBody>
          <a:bodyPr/>
          <a:lstStyle/>
          <a:p>
            <a:fld id="{86CB4B4D-7CA3-9044-876B-883B54F8677D}" type="slidenum">
              <a:rPr>
                <a:solidFill>
                  <a:srgbClr val="000000"/>
                </a:solidFill>
              </a:rPr>
              <a:pPr/>
              <a:t>‹Nº›</a:t>
            </a:fld>
            <a:endParaRPr>
              <a:solidFill>
                <a:srgbClr val="000000"/>
              </a:solidFill>
            </a:endParaRPr>
          </a:p>
        </p:txBody>
      </p:sp>
    </p:spTree>
    <p:extLst>
      <p:ext uri="{BB962C8B-B14F-4D97-AF65-F5344CB8AC3E}">
        <p14:creationId xmlns:p14="http://schemas.microsoft.com/office/powerpoint/2010/main" val="809332155"/>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Shape 75"/>
          <p:cNvSpPr>
            <a:spLocks noGrp="1"/>
          </p:cNvSpPr>
          <p:nvPr>
            <p:ph type="body" idx="1"/>
          </p:nvPr>
        </p:nvSpPr>
        <p:spPr>
          <a:xfrm>
            <a:off x="4387454" y="1785951"/>
            <a:ext cx="15609093" cy="101441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hape 76"/>
          <p:cNvSpPr>
            <a:spLocks noGrp="1"/>
          </p:cNvSpPr>
          <p:nvPr>
            <p:ph type="sldNum" sz="quarter" idx="2"/>
          </p:nvPr>
        </p:nvSpPr>
        <p:spPr>
          <a:prstGeom prst="rect">
            <a:avLst/>
          </a:prstGeom>
        </p:spPr>
        <p:txBody>
          <a:bodyPr/>
          <a:lstStyle/>
          <a:p>
            <a:fld id="{86CB4B4D-7CA3-9044-876B-883B54F8677D}" type="slidenum">
              <a:rPr>
                <a:solidFill>
                  <a:srgbClr val="000000"/>
                </a:solidFill>
              </a:rPr>
              <a:pPr/>
              <a:t>‹Nº›</a:t>
            </a:fld>
            <a:endParaRPr>
              <a:solidFill>
                <a:srgbClr val="000000"/>
              </a:solidFill>
            </a:endParaRPr>
          </a:p>
        </p:txBody>
      </p:sp>
    </p:spTree>
    <p:extLst>
      <p:ext uri="{BB962C8B-B14F-4D97-AF65-F5344CB8AC3E}">
        <p14:creationId xmlns:p14="http://schemas.microsoft.com/office/powerpoint/2010/main" val="4236106352"/>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12495608" y="7161611"/>
            <a:ext cx="7500939" cy="5304235"/>
          </a:xfrm>
          <a:prstGeom prst="rect">
            <a:avLst/>
          </a:prstGeom>
        </p:spPr>
        <p:txBody>
          <a:bodyPr lIns="91427" tIns="45719" rIns="91427" bIns="45719" anchor="t">
            <a:noAutofit/>
          </a:bodyPr>
          <a:lstStyle/>
          <a:p>
            <a:endParaRPr/>
          </a:p>
        </p:txBody>
      </p:sp>
      <p:sp>
        <p:nvSpPr>
          <p:cNvPr id="84" name="Shape 84"/>
          <p:cNvSpPr>
            <a:spLocks noGrp="1"/>
          </p:cNvSpPr>
          <p:nvPr>
            <p:ph type="pic" sz="quarter" idx="14"/>
          </p:nvPr>
        </p:nvSpPr>
        <p:spPr>
          <a:xfrm>
            <a:off x="12504355" y="1250157"/>
            <a:ext cx="7500939" cy="5304235"/>
          </a:xfrm>
          <a:prstGeom prst="rect">
            <a:avLst/>
          </a:prstGeom>
        </p:spPr>
        <p:txBody>
          <a:bodyPr lIns="91427" tIns="45719" rIns="91427" bIns="45719" anchor="t">
            <a:noAutofit/>
          </a:bodyPr>
          <a:lstStyle/>
          <a:p>
            <a:endParaRPr/>
          </a:p>
        </p:txBody>
      </p:sp>
      <p:sp>
        <p:nvSpPr>
          <p:cNvPr id="85" name="Shape 85"/>
          <p:cNvSpPr>
            <a:spLocks noGrp="1"/>
          </p:cNvSpPr>
          <p:nvPr>
            <p:ph type="pic" sz="half" idx="15"/>
          </p:nvPr>
        </p:nvSpPr>
        <p:spPr>
          <a:xfrm>
            <a:off x="4387453" y="1250161"/>
            <a:ext cx="7500939" cy="11215688"/>
          </a:xfrm>
          <a:prstGeom prst="rect">
            <a:avLst/>
          </a:prstGeom>
        </p:spPr>
        <p:txBody>
          <a:bodyPr lIns="91427" tIns="45719" rIns="91427"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rPr>
                <a:solidFill>
                  <a:srgbClr val="000000"/>
                </a:solidFill>
              </a:rPr>
              <a:pPr/>
              <a:t>‹Nº›</a:t>
            </a:fld>
            <a:endParaRPr>
              <a:solidFill>
                <a:srgbClr val="000000"/>
              </a:solidFill>
            </a:endParaRPr>
          </a:p>
        </p:txBody>
      </p:sp>
    </p:spTree>
    <p:extLst>
      <p:ext uri="{BB962C8B-B14F-4D97-AF65-F5344CB8AC3E}">
        <p14:creationId xmlns:p14="http://schemas.microsoft.com/office/powerpoint/2010/main" val="2455492403"/>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4833951" y="8947559"/>
            <a:ext cx="14716125" cy="660797"/>
          </a:xfrm>
          <a:prstGeom prst="rect">
            <a:avLst/>
          </a:prstGeom>
        </p:spPr>
        <p:txBody>
          <a:bodyPr anchor="t">
            <a:spAutoFit/>
          </a:bodyPr>
          <a:lstStyle>
            <a:lvl1pPr marL="0" indent="0" algn="ctr">
              <a:spcBef>
                <a:spcPts val="0"/>
              </a:spcBef>
              <a:buSzTx/>
              <a:buNone/>
              <a:defRPr sz="3200">
                <a:latin typeface="Helvetica"/>
                <a:ea typeface="Helvetica"/>
                <a:cs typeface="Helvetica"/>
                <a:sym typeface="Helvetica"/>
              </a:defRPr>
            </a:lvl1pPr>
          </a:lstStyle>
          <a:p>
            <a:r>
              <a:t>–Johnny Appleseed</a:t>
            </a:r>
          </a:p>
        </p:txBody>
      </p:sp>
      <p:sp>
        <p:nvSpPr>
          <p:cNvPr id="94" name="Shape 94"/>
          <p:cNvSpPr>
            <a:spLocks noGrp="1"/>
          </p:cNvSpPr>
          <p:nvPr>
            <p:ph type="body" sz="quarter" idx="14"/>
          </p:nvPr>
        </p:nvSpPr>
        <p:spPr>
          <a:xfrm>
            <a:off x="4833951" y="6000355"/>
            <a:ext cx="14716125" cy="965200"/>
          </a:xfrm>
          <a:prstGeom prst="rect">
            <a:avLst/>
          </a:prstGeom>
        </p:spPr>
        <p:txBody>
          <a:bodyPr>
            <a:spAutoFit/>
          </a:bodyPr>
          <a:lstStyle>
            <a:lvl1pPr marL="0" indent="0" algn="ctr">
              <a:spcBef>
                <a:spcPts val="0"/>
              </a:spcBef>
              <a:buSzTx/>
              <a:buNone/>
              <a:defRPr sz="5300"/>
            </a:lvl1pPr>
          </a:lstStyle>
          <a:p>
            <a:r>
              <a:t>“Type a quote here.” </a:t>
            </a:r>
          </a:p>
        </p:txBody>
      </p:sp>
      <p:sp>
        <p:nvSpPr>
          <p:cNvPr id="95" name="Shape 95"/>
          <p:cNvSpPr>
            <a:spLocks noGrp="1"/>
          </p:cNvSpPr>
          <p:nvPr>
            <p:ph type="sldNum" sz="quarter" idx="2"/>
          </p:nvPr>
        </p:nvSpPr>
        <p:spPr>
          <a:prstGeom prst="rect">
            <a:avLst/>
          </a:prstGeom>
        </p:spPr>
        <p:txBody>
          <a:bodyPr/>
          <a:lstStyle/>
          <a:p>
            <a:fld id="{86CB4B4D-7CA3-9044-876B-883B54F8677D}" type="slidenum">
              <a:rPr>
                <a:solidFill>
                  <a:srgbClr val="000000"/>
                </a:solidFill>
              </a:rPr>
              <a:pPr/>
              <a:t>‹Nº›</a:t>
            </a:fld>
            <a:endParaRPr>
              <a:solidFill>
                <a:srgbClr val="000000"/>
              </a:solidFill>
            </a:endParaRPr>
          </a:p>
        </p:txBody>
      </p:sp>
    </p:spTree>
    <p:extLst>
      <p:ext uri="{BB962C8B-B14F-4D97-AF65-F5344CB8AC3E}">
        <p14:creationId xmlns:p14="http://schemas.microsoft.com/office/powerpoint/2010/main" val="4208891556"/>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Shape 102"/>
          <p:cNvSpPr>
            <a:spLocks noGrp="1"/>
          </p:cNvSpPr>
          <p:nvPr>
            <p:ph type="pic" idx="13"/>
          </p:nvPr>
        </p:nvSpPr>
        <p:spPr>
          <a:xfrm>
            <a:off x="3048000" y="0"/>
            <a:ext cx="18288000" cy="13716000"/>
          </a:xfrm>
          <a:prstGeom prst="rect">
            <a:avLst/>
          </a:prstGeom>
        </p:spPr>
        <p:txBody>
          <a:bodyPr lIns="91427" tIns="45719" rIns="91427"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rPr>
                <a:solidFill>
                  <a:srgbClr val="000000"/>
                </a:solidFill>
              </a:rPr>
              <a:pPr/>
              <a:t>‹Nº›</a:t>
            </a:fld>
            <a:endParaRPr>
              <a:solidFill>
                <a:srgbClr val="000000"/>
              </a:solidFill>
            </a:endParaRPr>
          </a:p>
        </p:txBody>
      </p:sp>
    </p:spTree>
    <p:extLst>
      <p:ext uri="{BB962C8B-B14F-4D97-AF65-F5344CB8AC3E}">
        <p14:creationId xmlns:p14="http://schemas.microsoft.com/office/powerpoint/2010/main" val="606128249"/>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rPr>
                <a:solidFill>
                  <a:srgbClr val="000000"/>
                </a:solidFill>
              </a:rPr>
              <a:pPr/>
              <a:t>‹Nº›</a:t>
            </a:fld>
            <a:endParaRPr>
              <a:solidFill>
                <a:srgbClr val="000000"/>
              </a:solidFill>
            </a:endParaRPr>
          </a:p>
        </p:txBody>
      </p:sp>
    </p:spTree>
    <p:extLst>
      <p:ext uri="{BB962C8B-B14F-4D97-AF65-F5344CB8AC3E}">
        <p14:creationId xmlns:p14="http://schemas.microsoft.com/office/powerpoint/2010/main" val="206506958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Opcion 1">
    <p:spTree>
      <p:nvGrpSpPr>
        <p:cNvPr id="1" name=""/>
        <p:cNvGrpSpPr/>
        <p:nvPr/>
      </p:nvGrpSpPr>
      <p:grpSpPr>
        <a:xfrm>
          <a:off x="0" y="0"/>
          <a:ext cx="0" cy="0"/>
          <a:chOff x="0" y="0"/>
          <a:chExt cx="0" cy="0"/>
        </a:xfrm>
      </p:grpSpPr>
      <p:sp>
        <p:nvSpPr>
          <p:cNvPr id="26" name="Title Text"/>
          <p:cNvSpPr txBox="1">
            <a:spLocks noGrp="1"/>
          </p:cNvSpPr>
          <p:nvPr>
            <p:ph type="title"/>
          </p:nvPr>
        </p:nvSpPr>
        <p:spPr>
          <a:prstGeom prst="rect">
            <a:avLst/>
          </a:prstGeom>
        </p:spPr>
        <p:txBody>
          <a:bodyPr/>
          <a:lstStyle/>
          <a:p>
            <a:r>
              <a:t>Title Text</a:t>
            </a:r>
          </a:p>
        </p:txBody>
      </p:sp>
      <p:sp>
        <p:nvSpPr>
          <p:cNvPr id="2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8" name="Slide Numb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En blanco">
    <p:spTree>
      <p:nvGrpSpPr>
        <p:cNvPr id="1" name=""/>
        <p:cNvGrpSpPr/>
        <p:nvPr/>
      </p:nvGrpSpPr>
      <p:grpSpPr>
        <a:xfrm>
          <a:off x="0" y="0"/>
          <a:ext cx="0" cy="0"/>
          <a:chOff x="0" y="0"/>
          <a:chExt cx="0" cy="0"/>
        </a:xfrm>
      </p:grpSpPr>
      <p:sp>
        <p:nvSpPr>
          <p:cNvPr id="35" name="Slide Number"/>
          <p:cNvSpPr txBox="1">
            <a:spLocks noGrp="1"/>
          </p:cNvSpPr>
          <p:nvPr>
            <p:ph type="sldNum" sz="quarter" idx="2"/>
          </p:nvPr>
        </p:nvSpPr>
        <p:spPr>
          <a:xfrm>
            <a:off x="19906340" y="12808585"/>
            <a:ext cx="515261" cy="538479"/>
          </a:xfrm>
          <a:prstGeom prst="rect">
            <a:avLst/>
          </a:prstGeom>
        </p:spPr>
        <p:txBody>
          <a:bodyPr lIns="91438" tIns="91438" rIns="91438" bIns="91438" anchor="ctr"/>
          <a:lstStyle>
            <a:lvl1pPr algn="r" defTabSz="1828800">
              <a:defRPr sz="2400" b="0">
                <a:solidFill>
                  <a:srgbClr val="888888"/>
                </a:solidFill>
                <a:latin typeface="+mj-lt"/>
                <a:ea typeface="+mj-ea"/>
                <a:cs typeface="+mj-cs"/>
                <a:sym typeface="Calibri"/>
              </a:defRPr>
            </a:lvl1p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Presentador">
    <p:spTree>
      <p:nvGrpSpPr>
        <p:cNvPr id="1" name=""/>
        <p:cNvGrpSpPr/>
        <p:nvPr/>
      </p:nvGrpSpPr>
      <p:grpSpPr>
        <a:xfrm>
          <a:off x="0" y="0"/>
          <a:ext cx="0" cy="0"/>
          <a:chOff x="0" y="0"/>
          <a:chExt cx="0" cy="0"/>
        </a:xfrm>
      </p:grpSpPr>
      <p:pic>
        <p:nvPicPr>
          <p:cNvPr id="42" name="image2.png" descr="image2.png"/>
          <p:cNvPicPr>
            <a:picLocks noChangeAspect="1"/>
          </p:cNvPicPr>
          <p:nvPr/>
        </p:nvPicPr>
        <p:blipFill>
          <a:blip r:embed="rId2">
            <a:alphaModFix amt="25463"/>
            <a:extLst/>
          </a:blip>
          <a:srcRect l="52520" t="11393" b="7117"/>
          <a:stretch>
            <a:fillRect/>
          </a:stretch>
        </p:blipFill>
        <p:spPr>
          <a:xfrm rot="362560">
            <a:off x="-729781" y="-345391"/>
            <a:ext cx="8384382" cy="14389895"/>
          </a:xfrm>
          <a:custGeom>
            <a:avLst/>
            <a:gdLst/>
            <a:ahLst/>
            <a:cxnLst>
              <a:cxn ang="0">
                <a:pos x="wd2" y="hd2"/>
              </a:cxn>
              <a:cxn ang="5400000">
                <a:pos x="wd2" y="hd2"/>
              </a:cxn>
              <a:cxn ang="10800000">
                <a:pos x="wd2" y="hd2"/>
              </a:cxn>
              <a:cxn ang="16200000">
                <a:pos x="wd2" y="hd2"/>
              </a:cxn>
            </a:cxnLst>
            <a:rect l="0" t="0" r="r" b="b"/>
            <a:pathLst>
              <a:path w="21600" h="21600" extrusionOk="0">
                <a:moveTo>
                  <a:pt x="18294" y="0"/>
                </a:moveTo>
                <a:lnTo>
                  <a:pt x="0" y="1128"/>
                </a:lnTo>
                <a:lnTo>
                  <a:pt x="3719" y="21600"/>
                </a:lnTo>
                <a:lnTo>
                  <a:pt x="21600" y="20497"/>
                </a:lnTo>
                <a:lnTo>
                  <a:pt x="21600" y="18196"/>
                </a:lnTo>
                <a:lnTo>
                  <a:pt x="18294" y="0"/>
                </a:lnTo>
                <a:close/>
              </a:path>
            </a:pathLst>
          </a:custGeom>
          <a:ln w="12700">
            <a:miter lim="400000"/>
          </a:ln>
        </p:spPr>
      </p:pic>
      <p:pic>
        <p:nvPicPr>
          <p:cNvPr id="43" name="image4.png" descr="image4.png"/>
          <p:cNvPicPr>
            <a:picLocks noChangeAspect="1"/>
          </p:cNvPicPr>
          <p:nvPr/>
        </p:nvPicPr>
        <p:blipFill>
          <a:blip r:embed="rId3">
            <a:extLst/>
          </a:blip>
          <a:stretch>
            <a:fillRect/>
          </a:stretch>
        </p:blipFill>
        <p:spPr>
          <a:xfrm>
            <a:off x="8215407" y="9334861"/>
            <a:ext cx="5021496" cy="2985610"/>
          </a:xfrm>
          <a:prstGeom prst="rect">
            <a:avLst/>
          </a:prstGeom>
          <a:ln w="12700">
            <a:miter lim="400000"/>
          </a:ln>
        </p:spPr>
      </p:pic>
      <p:pic>
        <p:nvPicPr>
          <p:cNvPr id="44" name="image3.png" descr="image3.png"/>
          <p:cNvPicPr>
            <a:picLocks noChangeAspect="1"/>
          </p:cNvPicPr>
          <p:nvPr/>
        </p:nvPicPr>
        <p:blipFill>
          <a:blip r:embed="rId4">
            <a:extLst/>
          </a:blip>
          <a:stretch>
            <a:fillRect/>
          </a:stretch>
        </p:blipFill>
        <p:spPr>
          <a:xfrm>
            <a:off x="7464089" y="5027991"/>
            <a:ext cx="11816784" cy="2393418"/>
          </a:xfrm>
          <a:prstGeom prst="rect">
            <a:avLst/>
          </a:prstGeom>
          <a:ln w="12700">
            <a:miter lim="400000"/>
          </a:ln>
        </p:spPr>
      </p:pic>
      <p:pic>
        <p:nvPicPr>
          <p:cNvPr id="45" name="Logo PAPTN 2.png" descr="Logo PAPTN 2.png"/>
          <p:cNvPicPr>
            <a:picLocks noChangeAspect="1"/>
          </p:cNvPicPr>
          <p:nvPr/>
        </p:nvPicPr>
        <p:blipFill>
          <a:blip r:embed="rId5">
            <a:extLst/>
          </a:blip>
          <a:stretch>
            <a:fillRect/>
          </a:stretch>
        </p:blipFill>
        <p:spPr>
          <a:xfrm>
            <a:off x="19061977" y="5084174"/>
            <a:ext cx="3149205" cy="2179451"/>
          </a:xfrm>
          <a:prstGeom prst="rect">
            <a:avLst/>
          </a:prstGeom>
          <a:ln w="12700">
            <a:miter lim="400000"/>
          </a:ln>
        </p:spPr>
      </p:pic>
      <p:sp>
        <p:nvSpPr>
          <p:cNvPr id="46" name="Slide Number"/>
          <p:cNvSpPr txBox="1">
            <a:spLocks noGrp="1"/>
          </p:cNvSpPr>
          <p:nvPr>
            <p:ph type="sldNum" sz="quarter" idx="2"/>
          </p:nvPr>
        </p:nvSpPr>
        <p:spPr>
          <a:xfrm>
            <a:off x="12183070" y="13001625"/>
            <a:ext cx="750885" cy="739772"/>
          </a:xfrm>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a:xfrm>
            <a:off x="1219200" y="12712701"/>
            <a:ext cx="5689600" cy="730251"/>
          </a:xfrm>
          <a:prstGeom prst="rect">
            <a:avLst/>
          </a:prstGeom>
        </p:spPr>
        <p:txBody>
          <a:bodyPr lIns="243834" tIns="121917" rIns="243834" bIns="121917"/>
          <a:lstStyle/>
          <a:p>
            <a:fld id="{BE53427A-BEF0-EC41-9DCE-AE54370F9229}" type="datetimeFigureOut">
              <a:rPr lang="es-ES" smtClean="0"/>
              <a:t>18/12/2017</a:t>
            </a:fld>
            <a:endParaRPr lang="es-ES"/>
          </a:p>
        </p:txBody>
      </p:sp>
      <p:sp>
        <p:nvSpPr>
          <p:cNvPr id="5" name="Marcador de pie de página 4"/>
          <p:cNvSpPr>
            <a:spLocks noGrp="1"/>
          </p:cNvSpPr>
          <p:nvPr>
            <p:ph type="ftr" sz="quarter" idx="11"/>
          </p:nvPr>
        </p:nvSpPr>
        <p:spPr>
          <a:xfrm>
            <a:off x="8331200" y="12712701"/>
            <a:ext cx="7721600" cy="730251"/>
          </a:xfrm>
          <a:prstGeom prst="rect">
            <a:avLst/>
          </a:prstGeom>
        </p:spPr>
        <p:txBody>
          <a:bodyPr lIns="243834" tIns="121917" rIns="243834" bIns="121917"/>
          <a:lstStyle/>
          <a:p>
            <a:endParaRPr lang="es-ES"/>
          </a:p>
        </p:txBody>
      </p:sp>
      <p:sp>
        <p:nvSpPr>
          <p:cNvPr id="6" name="Marcador de número de diapositiva 5"/>
          <p:cNvSpPr>
            <a:spLocks noGrp="1"/>
          </p:cNvSpPr>
          <p:nvPr>
            <p:ph type="sldNum" sz="quarter" idx="12"/>
          </p:nvPr>
        </p:nvSpPr>
        <p:spPr>
          <a:xfrm>
            <a:off x="12183070" y="13010554"/>
            <a:ext cx="1085228" cy="759818"/>
          </a:xfrm>
        </p:spPr>
        <p:txBody>
          <a:bodyPr/>
          <a:lstStyle/>
          <a:p>
            <a:fld id="{6C944AB5-17A3-6C4B-ACC9-FF4C76D782E6}" type="slidenum">
              <a:rPr lang="es-ES" smtClean="0"/>
              <a:t>‹Nº›</a:t>
            </a:fld>
            <a:endParaRPr lang="es-ES"/>
          </a:p>
        </p:txBody>
      </p:sp>
    </p:spTree>
    <p:extLst>
      <p:ext uri="{BB962C8B-B14F-4D97-AF65-F5344CB8AC3E}">
        <p14:creationId xmlns:p14="http://schemas.microsoft.com/office/powerpoint/2010/main" val="3929516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Shape 11"/>
          <p:cNvSpPr>
            <a:spLocks noGrp="1"/>
          </p:cNvSpPr>
          <p:nvPr>
            <p:ph type="title"/>
          </p:nvPr>
        </p:nvSpPr>
        <p:spPr>
          <a:xfrm>
            <a:off x="4833951" y="2303871"/>
            <a:ext cx="14716125" cy="4643437"/>
          </a:xfrm>
          <a:prstGeom prst="rect">
            <a:avLst/>
          </a:prstGeom>
        </p:spPr>
        <p:txBody>
          <a:bodyPr anchor="b"/>
          <a:lstStyle/>
          <a:p>
            <a:r>
              <a:t>Title Text</a:t>
            </a:r>
          </a:p>
        </p:txBody>
      </p:sp>
      <p:sp>
        <p:nvSpPr>
          <p:cNvPr id="12" name="Shape 12"/>
          <p:cNvSpPr>
            <a:spLocks noGrp="1"/>
          </p:cNvSpPr>
          <p:nvPr>
            <p:ph type="body" sz="quarter" idx="1"/>
          </p:nvPr>
        </p:nvSpPr>
        <p:spPr>
          <a:xfrm>
            <a:off x="4833951" y="7072324"/>
            <a:ext cx="14716125" cy="1589485"/>
          </a:xfrm>
          <a:prstGeom prst="rect">
            <a:avLst/>
          </a:prstGeom>
        </p:spPr>
        <p:txBody>
          <a:bodyPr anchor="t"/>
          <a:lstStyle>
            <a:lvl1pPr marL="0" indent="0" algn="ctr">
              <a:spcBef>
                <a:spcPts val="0"/>
              </a:spcBef>
              <a:buSzTx/>
              <a:buNone/>
              <a:defRPr sz="4500"/>
            </a:lvl1pPr>
            <a:lvl2pPr marL="0" indent="228573" algn="ctr">
              <a:spcBef>
                <a:spcPts val="0"/>
              </a:spcBef>
              <a:buSzTx/>
              <a:buNone/>
              <a:defRPr sz="4500"/>
            </a:lvl2pPr>
            <a:lvl3pPr marL="0" indent="457146" algn="ctr">
              <a:spcBef>
                <a:spcPts val="0"/>
              </a:spcBef>
              <a:buSzTx/>
              <a:buNone/>
              <a:defRPr sz="4500"/>
            </a:lvl3pPr>
            <a:lvl4pPr marL="0" indent="685719" algn="ctr">
              <a:spcBef>
                <a:spcPts val="0"/>
              </a:spcBef>
              <a:buSzTx/>
              <a:buNone/>
              <a:defRPr sz="4500"/>
            </a:lvl4pPr>
            <a:lvl5pPr marL="0" indent="914281" algn="ctr">
              <a:spcBef>
                <a:spcPts val="0"/>
              </a:spcBef>
              <a:buSzTx/>
              <a:buNone/>
              <a:defRPr sz="4500"/>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rPr>
                <a:solidFill>
                  <a:srgbClr val="000000"/>
                </a:solidFill>
              </a:rPr>
              <a:pPr/>
              <a:t>‹Nº›</a:t>
            </a:fld>
            <a:endParaRPr>
              <a:solidFill>
                <a:srgbClr val="000000"/>
              </a:solidFill>
            </a:endParaRPr>
          </a:p>
        </p:txBody>
      </p:sp>
    </p:spTree>
    <p:extLst>
      <p:ext uri="{BB962C8B-B14F-4D97-AF65-F5344CB8AC3E}">
        <p14:creationId xmlns:p14="http://schemas.microsoft.com/office/powerpoint/2010/main" val="3062925595"/>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Shape 20"/>
          <p:cNvSpPr>
            <a:spLocks noGrp="1"/>
          </p:cNvSpPr>
          <p:nvPr>
            <p:ph type="pic" sz="half" idx="13"/>
          </p:nvPr>
        </p:nvSpPr>
        <p:spPr>
          <a:xfrm>
            <a:off x="5307217" y="892968"/>
            <a:ext cx="13751720" cy="8322469"/>
          </a:xfrm>
          <a:prstGeom prst="rect">
            <a:avLst/>
          </a:prstGeom>
        </p:spPr>
        <p:txBody>
          <a:bodyPr lIns="91427" tIns="45719" rIns="91427" bIns="45719" anchor="t">
            <a:noAutofit/>
          </a:bodyPr>
          <a:lstStyle/>
          <a:p>
            <a:endParaRPr/>
          </a:p>
        </p:txBody>
      </p:sp>
      <p:sp>
        <p:nvSpPr>
          <p:cNvPr id="21" name="Shape 21"/>
          <p:cNvSpPr>
            <a:spLocks noGrp="1"/>
          </p:cNvSpPr>
          <p:nvPr>
            <p:ph type="title"/>
          </p:nvPr>
        </p:nvSpPr>
        <p:spPr>
          <a:xfrm>
            <a:off x="4833951" y="9447611"/>
            <a:ext cx="14716125" cy="2000251"/>
          </a:xfrm>
          <a:prstGeom prst="rect">
            <a:avLst/>
          </a:prstGeom>
        </p:spPr>
        <p:txBody>
          <a:bodyPr anchor="b"/>
          <a:lstStyle/>
          <a:p>
            <a:r>
              <a:t>Title Text</a:t>
            </a:r>
          </a:p>
        </p:txBody>
      </p:sp>
      <p:sp>
        <p:nvSpPr>
          <p:cNvPr id="22" name="Shape 22"/>
          <p:cNvSpPr>
            <a:spLocks noGrp="1"/>
          </p:cNvSpPr>
          <p:nvPr>
            <p:ph type="body" sz="quarter" idx="1"/>
          </p:nvPr>
        </p:nvSpPr>
        <p:spPr>
          <a:xfrm>
            <a:off x="4833951" y="11519308"/>
            <a:ext cx="14716125" cy="1589485"/>
          </a:xfrm>
          <a:prstGeom prst="rect">
            <a:avLst/>
          </a:prstGeom>
        </p:spPr>
        <p:txBody>
          <a:bodyPr anchor="t"/>
          <a:lstStyle>
            <a:lvl1pPr marL="0" indent="0" algn="ctr">
              <a:spcBef>
                <a:spcPts val="0"/>
              </a:spcBef>
              <a:buSzTx/>
              <a:buNone/>
              <a:defRPr sz="4500"/>
            </a:lvl1pPr>
            <a:lvl2pPr marL="0" indent="228573" algn="ctr">
              <a:spcBef>
                <a:spcPts val="0"/>
              </a:spcBef>
              <a:buSzTx/>
              <a:buNone/>
              <a:defRPr sz="4500"/>
            </a:lvl2pPr>
            <a:lvl3pPr marL="0" indent="457146" algn="ctr">
              <a:spcBef>
                <a:spcPts val="0"/>
              </a:spcBef>
              <a:buSzTx/>
              <a:buNone/>
              <a:defRPr sz="4500"/>
            </a:lvl3pPr>
            <a:lvl4pPr marL="0" indent="685719" algn="ctr">
              <a:spcBef>
                <a:spcPts val="0"/>
              </a:spcBef>
              <a:buSzTx/>
              <a:buNone/>
              <a:defRPr sz="4500"/>
            </a:lvl4pPr>
            <a:lvl5pPr marL="0" indent="914281" algn="ctr">
              <a:spcBef>
                <a:spcPts val="0"/>
              </a:spcBef>
              <a:buSzTx/>
              <a:buNone/>
              <a:defRPr sz="4500"/>
            </a:lvl5pPr>
          </a:lstStyle>
          <a:p>
            <a:r>
              <a:t>Body Level One</a:t>
            </a:r>
          </a:p>
          <a:p>
            <a:pPr lvl="1"/>
            <a:r>
              <a:t>Body Level Two</a:t>
            </a:r>
          </a:p>
          <a:p>
            <a:pPr lvl="2"/>
            <a:r>
              <a:t>Body Level Three</a:t>
            </a:r>
          </a:p>
          <a:p>
            <a:pPr lvl="3"/>
            <a:r>
              <a:t>Body Level Four</a:t>
            </a:r>
          </a:p>
          <a:p>
            <a:pPr lvl="4"/>
            <a:r>
              <a:t>Body Level Five</a:t>
            </a:r>
          </a:p>
        </p:txBody>
      </p:sp>
      <p:sp>
        <p:nvSpPr>
          <p:cNvPr id="23" name="Shape 23"/>
          <p:cNvSpPr>
            <a:spLocks noGrp="1"/>
          </p:cNvSpPr>
          <p:nvPr>
            <p:ph type="sldNum" sz="quarter" idx="2"/>
          </p:nvPr>
        </p:nvSpPr>
        <p:spPr>
          <a:xfrm>
            <a:off x="11786086" y="13001636"/>
            <a:ext cx="684480" cy="513599"/>
          </a:xfrm>
          <a:prstGeom prst="rect">
            <a:avLst/>
          </a:prstGeom>
        </p:spPr>
        <p:txBody>
          <a:bodyPr/>
          <a:lstStyle/>
          <a:p>
            <a:fld id="{86CB4B4D-7CA3-9044-876B-883B54F8677D}" type="slidenum">
              <a:rPr>
                <a:solidFill>
                  <a:srgbClr val="000000"/>
                </a:solidFill>
              </a:rPr>
              <a:pPr/>
              <a:t>‹Nº›</a:t>
            </a:fld>
            <a:endParaRPr>
              <a:solidFill>
                <a:srgbClr val="000000"/>
              </a:solidFill>
            </a:endParaRPr>
          </a:p>
        </p:txBody>
      </p:sp>
    </p:spTree>
    <p:extLst>
      <p:ext uri="{BB962C8B-B14F-4D97-AF65-F5344CB8AC3E}">
        <p14:creationId xmlns:p14="http://schemas.microsoft.com/office/powerpoint/2010/main" val="3249086254"/>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a:spLocks noGrp="1"/>
          </p:cNvSpPr>
          <p:nvPr>
            <p:ph type="title"/>
          </p:nvPr>
        </p:nvSpPr>
        <p:spPr>
          <a:xfrm>
            <a:off x="4833951" y="4536295"/>
            <a:ext cx="14716125" cy="4643437"/>
          </a:xfrm>
          <a:prstGeom prst="rect">
            <a:avLst/>
          </a:prstGeom>
        </p:spPr>
        <p:txBody>
          <a:bodyPr/>
          <a:lstStyle/>
          <a:p>
            <a:r>
              <a:t>Title Text</a:t>
            </a:r>
          </a:p>
        </p:txBody>
      </p:sp>
      <p:sp>
        <p:nvSpPr>
          <p:cNvPr id="31" name="Shape 31"/>
          <p:cNvSpPr>
            <a:spLocks noGrp="1"/>
          </p:cNvSpPr>
          <p:nvPr>
            <p:ph type="sldNum" sz="quarter" idx="2"/>
          </p:nvPr>
        </p:nvSpPr>
        <p:spPr>
          <a:prstGeom prst="rect">
            <a:avLst/>
          </a:prstGeom>
        </p:spPr>
        <p:txBody>
          <a:bodyPr/>
          <a:lstStyle/>
          <a:p>
            <a:fld id="{86CB4B4D-7CA3-9044-876B-883B54F8677D}" type="slidenum">
              <a:rPr>
                <a:solidFill>
                  <a:srgbClr val="000000"/>
                </a:solidFill>
              </a:rPr>
              <a:pPr/>
              <a:t>‹Nº›</a:t>
            </a:fld>
            <a:endParaRPr>
              <a:solidFill>
                <a:srgbClr val="000000"/>
              </a:solidFill>
            </a:endParaRPr>
          </a:p>
        </p:txBody>
      </p:sp>
    </p:spTree>
    <p:extLst>
      <p:ext uri="{BB962C8B-B14F-4D97-AF65-F5344CB8AC3E}">
        <p14:creationId xmlns:p14="http://schemas.microsoft.com/office/powerpoint/2010/main" val="3724498844"/>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12495608" y="892980"/>
            <a:ext cx="7500939" cy="11572877"/>
          </a:xfrm>
          <a:prstGeom prst="rect">
            <a:avLst/>
          </a:prstGeom>
        </p:spPr>
        <p:txBody>
          <a:bodyPr lIns="91427" tIns="45719" rIns="91427" bIns="45719" anchor="t">
            <a:noAutofit/>
          </a:bodyPr>
          <a:lstStyle/>
          <a:p>
            <a:endParaRPr/>
          </a:p>
        </p:txBody>
      </p:sp>
      <p:sp>
        <p:nvSpPr>
          <p:cNvPr id="39" name="Shape 39"/>
          <p:cNvSpPr>
            <a:spLocks noGrp="1"/>
          </p:cNvSpPr>
          <p:nvPr>
            <p:ph type="title"/>
          </p:nvPr>
        </p:nvSpPr>
        <p:spPr>
          <a:xfrm>
            <a:off x="4387453" y="892968"/>
            <a:ext cx="7500939" cy="5607845"/>
          </a:xfrm>
          <a:prstGeom prst="rect">
            <a:avLst/>
          </a:prstGeom>
        </p:spPr>
        <p:txBody>
          <a:bodyPr anchor="b"/>
          <a:lstStyle>
            <a:lvl1pPr>
              <a:defRPr sz="8500"/>
            </a:lvl1pPr>
          </a:lstStyle>
          <a:p>
            <a:r>
              <a:t>Title Text</a:t>
            </a:r>
          </a:p>
        </p:txBody>
      </p:sp>
      <p:sp>
        <p:nvSpPr>
          <p:cNvPr id="40" name="Shape 40"/>
          <p:cNvSpPr>
            <a:spLocks noGrp="1"/>
          </p:cNvSpPr>
          <p:nvPr>
            <p:ph type="body" sz="quarter" idx="1"/>
          </p:nvPr>
        </p:nvSpPr>
        <p:spPr>
          <a:xfrm>
            <a:off x="4387453" y="6697279"/>
            <a:ext cx="7500939" cy="5768579"/>
          </a:xfrm>
          <a:prstGeom prst="rect">
            <a:avLst/>
          </a:prstGeom>
        </p:spPr>
        <p:txBody>
          <a:bodyPr anchor="t"/>
          <a:lstStyle>
            <a:lvl1pPr marL="0" indent="0" algn="ctr">
              <a:spcBef>
                <a:spcPts val="0"/>
              </a:spcBef>
              <a:buSzTx/>
              <a:buNone/>
              <a:defRPr sz="4500"/>
            </a:lvl1pPr>
            <a:lvl2pPr marL="0" indent="228573" algn="ctr">
              <a:spcBef>
                <a:spcPts val="0"/>
              </a:spcBef>
              <a:buSzTx/>
              <a:buNone/>
              <a:defRPr sz="4500"/>
            </a:lvl2pPr>
            <a:lvl3pPr marL="0" indent="457146" algn="ctr">
              <a:spcBef>
                <a:spcPts val="0"/>
              </a:spcBef>
              <a:buSzTx/>
              <a:buNone/>
              <a:defRPr sz="4500"/>
            </a:lvl3pPr>
            <a:lvl4pPr marL="0" indent="685719" algn="ctr">
              <a:spcBef>
                <a:spcPts val="0"/>
              </a:spcBef>
              <a:buSzTx/>
              <a:buNone/>
              <a:defRPr sz="4500"/>
            </a:lvl4pPr>
            <a:lvl5pPr marL="0" indent="914281" algn="ctr">
              <a:spcBef>
                <a:spcPts val="0"/>
              </a:spcBef>
              <a:buSzTx/>
              <a:buNone/>
              <a:defRPr sz="4500"/>
            </a:lvl5pPr>
          </a:lstStyle>
          <a:p>
            <a:r>
              <a:t>Body Level One</a:t>
            </a:r>
          </a:p>
          <a:p>
            <a:pPr lvl="1"/>
            <a:r>
              <a:t>Body Level Two</a:t>
            </a:r>
          </a:p>
          <a:p>
            <a:pPr lvl="2"/>
            <a:r>
              <a:t>Body Level Three</a:t>
            </a:r>
          </a:p>
          <a:p>
            <a:pPr lvl="3"/>
            <a:r>
              <a:t>Body Level Four</a:t>
            </a:r>
          </a:p>
          <a:p>
            <a:pPr lvl="4"/>
            <a:r>
              <a:t>Body Level Five</a:t>
            </a:r>
          </a:p>
        </p:txBody>
      </p:sp>
      <p:sp>
        <p:nvSpPr>
          <p:cNvPr id="41" name="Shape 41"/>
          <p:cNvSpPr>
            <a:spLocks noGrp="1"/>
          </p:cNvSpPr>
          <p:nvPr>
            <p:ph type="sldNum" sz="quarter" idx="2"/>
          </p:nvPr>
        </p:nvSpPr>
        <p:spPr>
          <a:prstGeom prst="rect">
            <a:avLst/>
          </a:prstGeom>
        </p:spPr>
        <p:txBody>
          <a:bodyPr/>
          <a:lstStyle/>
          <a:p>
            <a:fld id="{86CB4B4D-7CA3-9044-876B-883B54F8677D}" type="slidenum">
              <a:rPr>
                <a:solidFill>
                  <a:srgbClr val="000000"/>
                </a:solidFill>
              </a:rPr>
              <a:pPr/>
              <a:t>‹Nº›</a:t>
            </a:fld>
            <a:endParaRPr>
              <a:solidFill>
                <a:srgbClr val="000000"/>
              </a:solidFill>
            </a:endParaRPr>
          </a:p>
        </p:txBody>
      </p:sp>
    </p:spTree>
    <p:extLst>
      <p:ext uri="{BB962C8B-B14F-4D97-AF65-F5344CB8AC3E}">
        <p14:creationId xmlns:p14="http://schemas.microsoft.com/office/powerpoint/2010/main" val="3273115705"/>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3.png" descr="image3.png"/>
          <p:cNvPicPr>
            <a:picLocks noChangeAspect="1"/>
          </p:cNvPicPr>
          <p:nvPr/>
        </p:nvPicPr>
        <p:blipFill>
          <a:blip r:embed="rId7">
            <a:extLst/>
          </a:blip>
          <a:stretch>
            <a:fillRect/>
          </a:stretch>
        </p:blipFill>
        <p:spPr>
          <a:xfrm>
            <a:off x="14753888" y="11927685"/>
            <a:ext cx="6595632" cy="1335907"/>
          </a:xfrm>
          <a:prstGeom prst="rect">
            <a:avLst/>
          </a:prstGeom>
          <a:ln w="12700">
            <a:miter lim="400000"/>
          </a:ln>
        </p:spPr>
      </p:pic>
      <p:pic>
        <p:nvPicPr>
          <p:cNvPr id="3" name="PAPTN_logo.png" descr="PAPTN_logo.png"/>
          <p:cNvPicPr>
            <a:picLocks noChangeAspect="1"/>
          </p:cNvPicPr>
          <p:nvPr/>
        </p:nvPicPr>
        <p:blipFill>
          <a:blip r:embed="rId8">
            <a:extLst/>
          </a:blip>
          <a:srcRect l="6786" b="30524"/>
          <a:stretch>
            <a:fillRect/>
          </a:stretch>
        </p:blipFill>
        <p:spPr>
          <a:xfrm>
            <a:off x="21231615" y="12034655"/>
            <a:ext cx="1980445" cy="1121827"/>
          </a:xfrm>
          <a:prstGeom prst="rect">
            <a:avLst/>
          </a:prstGeom>
          <a:ln w="12700">
            <a:miter lim="400000"/>
          </a:ln>
        </p:spPr>
      </p:pic>
      <p:sp>
        <p:nvSpPr>
          <p:cNvPr id="4" name="Rectangle"/>
          <p:cNvSpPr/>
          <p:nvPr/>
        </p:nvSpPr>
        <p:spPr>
          <a:xfrm>
            <a:off x="1028810" y="13292999"/>
            <a:ext cx="21842636" cy="81905"/>
          </a:xfrm>
          <a:prstGeom prst="rect">
            <a:avLst/>
          </a:prstGeom>
          <a:gradFill>
            <a:gsLst>
              <a:gs pos="0">
                <a:srgbClr val="F8AD37"/>
              </a:gs>
              <a:gs pos="100000">
                <a:srgbClr val="EEE21E"/>
              </a:gs>
            </a:gsLst>
            <a:lin ang="10786201"/>
          </a:gradFill>
          <a:ln w="12700">
            <a:miter lim="400000"/>
          </a:ln>
        </p:spPr>
        <p:txBody>
          <a:bodyPr lIns="91438" tIns="91438" rIns="91438" bIns="91438" anchor="ctr"/>
          <a:lstStyle/>
          <a:p>
            <a:pPr defTabSz="821529">
              <a:defRPr sz="4000" b="1">
                <a:solidFill>
                  <a:srgbClr val="FFFFFF"/>
                </a:solidFill>
                <a:latin typeface="Trebuchet MS"/>
                <a:ea typeface="Trebuchet MS"/>
                <a:cs typeface="Trebuchet MS"/>
                <a:sym typeface="Trebuchet MS"/>
              </a:defRPr>
            </a:pPr>
            <a:endParaRPr/>
          </a:p>
        </p:txBody>
      </p:sp>
      <p:sp>
        <p:nvSpPr>
          <p:cNvPr id="5" name="Title Text"/>
          <p:cNvSpPr txBox="1">
            <a:spLocks noGrp="1"/>
          </p:cNvSpPr>
          <p:nvPr>
            <p:ph type="title"/>
          </p:nvPr>
        </p:nvSpPr>
        <p:spPr>
          <a:xfrm>
            <a:off x="4833937" y="485263"/>
            <a:ext cx="14716127" cy="1523927"/>
          </a:xfrm>
          <a:prstGeom prst="rect">
            <a:avLst/>
          </a:prstGeom>
          <a:ln w="12700">
            <a:miter lim="400000"/>
          </a:ln>
          <a:extLst>
            <a:ext uri="{C572A759-6A51-4108-AA02-DFA0A04FC94B}">
              <ma14:wrappingTextBoxFlag xmlns="" xmlns:ma14="http://schemas.microsoft.com/office/mac/drawingml/2011/main" val="1"/>
            </a:ext>
          </a:extLst>
        </p:spPr>
        <p:txBody>
          <a:bodyPr lIns="71435" tIns="71435" rIns="71435" bIns="71435" anchor="ctr">
            <a:normAutofit/>
          </a:bodyPr>
          <a:lstStyle/>
          <a:p>
            <a:r>
              <a:t>Title Text</a:t>
            </a:r>
          </a:p>
        </p:txBody>
      </p:sp>
      <p:sp>
        <p:nvSpPr>
          <p:cNvPr id="6" name="Body Level One…"/>
          <p:cNvSpPr txBox="1">
            <a:spLocks noGrp="1"/>
          </p:cNvSpPr>
          <p:nvPr>
            <p:ph type="body" idx="1"/>
          </p:nvPr>
        </p:nvSpPr>
        <p:spPr>
          <a:xfrm>
            <a:off x="2119303" y="2344915"/>
            <a:ext cx="20615226" cy="8817351"/>
          </a:xfrm>
          <a:prstGeom prst="rect">
            <a:avLst/>
          </a:prstGeom>
          <a:ln w="12700">
            <a:miter lim="400000"/>
          </a:ln>
          <a:extLst>
            <a:ext uri="{C572A759-6A51-4108-AA02-DFA0A04FC94B}">
              <ma14:wrappingTextBoxFlag xmlns="" xmlns:ma14="http://schemas.microsoft.com/office/mac/drawingml/2011/main" val="1"/>
            </a:ext>
          </a:extLst>
        </p:spPr>
        <p:txBody>
          <a:bodyPr lIns="71435" tIns="71435" rIns="71435" bIns="71435">
            <a:normAutofit/>
          </a:bodyPr>
          <a:lstStyle/>
          <a:p>
            <a:r>
              <a:t>Body Level One</a:t>
            </a:r>
          </a:p>
          <a:p>
            <a:pPr lvl="1"/>
            <a:r>
              <a:t>Body Level Two</a:t>
            </a:r>
          </a:p>
          <a:p>
            <a:pPr lvl="2"/>
            <a:r>
              <a:t>Body Level Three</a:t>
            </a:r>
          </a:p>
          <a:p>
            <a:pPr lvl="3"/>
            <a:r>
              <a:t>Body Level Four</a:t>
            </a:r>
          </a:p>
          <a:p>
            <a:pPr lvl="4"/>
            <a:r>
              <a:t>Body Level Five</a:t>
            </a:r>
          </a:p>
        </p:txBody>
      </p:sp>
      <p:sp>
        <p:nvSpPr>
          <p:cNvPr id="7" name="Slide Number"/>
          <p:cNvSpPr txBox="1">
            <a:spLocks noGrp="1"/>
          </p:cNvSpPr>
          <p:nvPr>
            <p:ph type="sldNum" sz="quarter" idx="2"/>
          </p:nvPr>
        </p:nvSpPr>
        <p:spPr>
          <a:xfrm>
            <a:off x="12183070" y="13010554"/>
            <a:ext cx="750885" cy="739773"/>
          </a:xfrm>
          <a:prstGeom prst="rect">
            <a:avLst/>
          </a:prstGeom>
          <a:ln w="12700">
            <a:miter lim="400000"/>
          </a:ln>
        </p:spPr>
        <p:txBody>
          <a:bodyPr wrap="none" lIns="71435" tIns="71435" rIns="71435" bIns="71435">
            <a:spAutoFit/>
          </a:bodyPr>
          <a:lstStyle>
            <a:lvl1pPr defTabSz="821529">
              <a:defRPr sz="4000" b="1">
                <a:solidFill>
                  <a:srgbClr val="02519A"/>
                </a:solidFill>
                <a:latin typeface="Trebuchet MS"/>
                <a:ea typeface="Trebuchet MS"/>
                <a:cs typeface="Trebuchet MS"/>
                <a:sym typeface="Trebuchet MS"/>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spd="med"/>
  <p:txStyles>
    <p:titleStyle>
      <a:lvl1pPr marL="0" marR="0" indent="0" algn="ctr" defTabSz="821529" rtl="0" latinLnBrk="0">
        <a:lnSpc>
          <a:spcPct val="100000"/>
        </a:lnSpc>
        <a:spcBef>
          <a:spcPts val="0"/>
        </a:spcBef>
        <a:spcAft>
          <a:spcPts val="0"/>
        </a:spcAft>
        <a:buClrTx/>
        <a:buSzTx/>
        <a:buFontTx/>
        <a:buNone/>
        <a:tabLst/>
        <a:defRPr sz="7300" b="1" i="0" u="none" strike="noStrike" cap="none" spc="0" baseline="0">
          <a:ln>
            <a:noFill/>
          </a:ln>
          <a:solidFill>
            <a:srgbClr val="294594"/>
          </a:solidFill>
          <a:uFillTx/>
          <a:latin typeface="Trebuchet MS"/>
          <a:ea typeface="Trebuchet MS"/>
          <a:cs typeface="Trebuchet MS"/>
          <a:sym typeface="Trebuchet MS"/>
        </a:defRPr>
      </a:lvl1pPr>
      <a:lvl2pPr marL="0" marR="0" indent="0" algn="ctr" defTabSz="821529" rtl="0" latinLnBrk="0">
        <a:lnSpc>
          <a:spcPct val="100000"/>
        </a:lnSpc>
        <a:spcBef>
          <a:spcPts val="0"/>
        </a:spcBef>
        <a:spcAft>
          <a:spcPts val="0"/>
        </a:spcAft>
        <a:buClrTx/>
        <a:buSzTx/>
        <a:buFontTx/>
        <a:buNone/>
        <a:tabLst/>
        <a:defRPr sz="7300" b="1" i="0" u="none" strike="noStrike" cap="none" spc="0" baseline="0">
          <a:ln>
            <a:noFill/>
          </a:ln>
          <a:solidFill>
            <a:srgbClr val="294594"/>
          </a:solidFill>
          <a:uFillTx/>
          <a:latin typeface="Trebuchet MS"/>
          <a:ea typeface="Trebuchet MS"/>
          <a:cs typeface="Trebuchet MS"/>
          <a:sym typeface="Trebuchet MS"/>
        </a:defRPr>
      </a:lvl2pPr>
      <a:lvl3pPr marL="0" marR="0" indent="0" algn="ctr" defTabSz="821529" rtl="0" latinLnBrk="0">
        <a:lnSpc>
          <a:spcPct val="100000"/>
        </a:lnSpc>
        <a:spcBef>
          <a:spcPts val="0"/>
        </a:spcBef>
        <a:spcAft>
          <a:spcPts val="0"/>
        </a:spcAft>
        <a:buClrTx/>
        <a:buSzTx/>
        <a:buFontTx/>
        <a:buNone/>
        <a:tabLst/>
        <a:defRPr sz="7300" b="1" i="0" u="none" strike="noStrike" cap="none" spc="0" baseline="0">
          <a:ln>
            <a:noFill/>
          </a:ln>
          <a:solidFill>
            <a:srgbClr val="294594"/>
          </a:solidFill>
          <a:uFillTx/>
          <a:latin typeface="Trebuchet MS"/>
          <a:ea typeface="Trebuchet MS"/>
          <a:cs typeface="Trebuchet MS"/>
          <a:sym typeface="Trebuchet MS"/>
        </a:defRPr>
      </a:lvl3pPr>
      <a:lvl4pPr marL="0" marR="0" indent="0" algn="ctr" defTabSz="821529" rtl="0" latinLnBrk="0">
        <a:lnSpc>
          <a:spcPct val="100000"/>
        </a:lnSpc>
        <a:spcBef>
          <a:spcPts val="0"/>
        </a:spcBef>
        <a:spcAft>
          <a:spcPts val="0"/>
        </a:spcAft>
        <a:buClrTx/>
        <a:buSzTx/>
        <a:buFontTx/>
        <a:buNone/>
        <a:tabLst/>
        <a:defRPr sz="7300" b="1" i="0" u="none" strike="noStrike" cap="none" spc="0" baseline="0">
          <a:ln>
            <a:noFill/>
          </a:ln>
          <a:solidFill>
            <a:srgbClr val="294594"/>
          </a:solidFill>
          <a:uFillTx/>
          <a:latin typeface="Trebuchet MS"/>
          <a:ea typeface="Trebuchet MS"/>
          <a:cs typeface="Trebuchet MS"/>
          <a:sym typeface="Trebuchet MS"/>
        </a:defRPr>
      </a:lvl4pPr>
      <a:lvl5pPr marL="0" marR="0" indent="0" algn="ctr" defTabSz="821529" rtl="0" latinLnBrk="0">
        <a:lnSpc>
          <a:spcPct val="100000"/>
        </a:lnSpc>
        <a:spcBef>
          <a:spcPts val="0"/>
        </a:spcBef>
        <a:spcAft>
          <a:spcPts val="0"/>
        </a:spcAft>
        <a:buClrTx/>
        <a:buSzTx/>
        <a:buFontTx/>
        <a:buNone/>
        <a:tabLst/>
        <a:defRPr sz="7300" b="1" i="0" u="none" strike="noStrike" cap="none" spc="0" baseline="0">
          <a:ln>
            <a:noFill/>
          </a:ln>
          <a:solidFill>
            <a:srgbClr val="294594"/>
          </a:solidFill>
          <a:uFillTx/>
          <a:latin typeface="Trebuchet MS"/>
          <a:ea typeface="Trebuchet MS"/>
          <a:cs typeface="Trebuchet MS"/>
          <a:sym typeface="Trebuchet MS"/>
        </a:defRPr>
      </a:lvl5pPr>
      <a:lvl6pPr marL="0" marR="0" indent="0" algn="ctr" defTabSz="821529" rtl="0" latinLnBrk="0">
        <a:lnSpc>
          <a:spcPct val="100000"/>
        </a:lnSpc>
        <a:spcBef>
          <a:spcPts val="0"/>
        </a:spcBef>
        <a:spcAft>
          <a:spcPts val="0"/>
        </a:spcAft>
        <a:buClrTx/>
        <a:buSzTx/>
        <a:buFontTx/>
        <a:buNone/>
        <a:tabLst/>
        <a:defRPr sz="7300" b="1" i="0" u="none" strike="noStrike" cap="none" spc="0" baseline="0">
          <a:ln>
            <a:noFill/>
          </a:ln>
          <a:solidFill>
            <a:srgbClr val="294594"/>
          </a:solidFill>
          <a:uFillTx/>
          <a:latin typeface="Trebuchet MS"/>
          <a:ea typeface="Trebuchet MS"/>
          <a:cs typeface="Trebuchet MS"/>
          <a:sym typeface="Trebuchet MS"/>
        </a:defRPr>
      </a:lvl6pPr>
      <a:lvl7pPr marL="0" marR="0" indent="0" algn="ctr" defTabSz="821529" rtl="0" latinLnBrk="0">
        <a:lnSpc>
          <a:spcPct val="100000"/>
        </a:lnSpc>
        <a:spcBef>
          <a:spcPts val="0"/>
        </a:spcBef>
        <a:spcAft>
          <a:spcPts val="0"/>
        </a:spcAft>
        <a:buClrTx/>
        <a:buSzTx/>
        <a:buFontTx/>
        <a:buNone/>
        <a:tabLst/>
        <a:defRPr sz="7300" b="1" i="0" u="none" strike="noStrike" cap="none" spc="0" baseline="0">
          <a:ln>
            <a:noFill/>
          </a:ln>
          <a:solidFill>
            <a:srgbClr val="294594"/>
          </a:solidFill>
          <a:uFillTx/>
          <a:latin typeface="Trebuchet MS"/>
          <a:ea typeface="Trebuchet MS"/>
          <a:cs typeface="Trebuchet MS"/>
          <a:sym typeface="Trebuchet MS"/>
        </a:defRPr>
      </a:lvl7pPr>
      <a:lvl8pPr marL="0" marR="0" indent="0" algn="ctr" defTabSz="821529" rtl="0" latinLnBrk="0">
        <a:lnSpc>
          <a:spcPct val="100000"/>
        </a:lnSpc>
        <a:spcBef>
          <a:spcPts val="0"/>
        </a:spcBef>
        <a:spcAft>
          <a:spcPts val="0"/>
        </a:spcAft>
        <a:buClrTx/>
        <a:buSzTx/>
        <a:buFontTx/>
        <a:buNone/>
        <a:tabLst/>
        <a:defRPr sz="7300" b="1" i="0" u="none" strike="noStrike" cap="none" spc="0" baseline="0">
          <a:ln>
            <a:noFill/>
          </a:ln>
          <a:solidFill>
            <a:srgbClr val="294594"/>
          </a:solidFill>
          <a:uFillTx/>
          <a:latin typeface="Trebuchet MS"/>
          <a:ea typeface="Trebuchet MS"/>
          <a:cs typeface="Trebuchet MS"/>
          <a:sym typeface="Trebuchet MS"/>
        </a:defRPr>
      </a:lvl8pPr>
      <a:lvl9pPr marL="0" marR="0" indent="0" algn="ctr" defTabSz="821529" rtl="0" latinLnBrk="0">
        <a:lnSpc>
          <a:spcPct val="100000"/>
        </a:lnSpc>
        <a:spcBef>
          <a:spcPts val="0"/>
        </a:spcBef>
        <a:spcAft>
          <a:spcPts val="0"/>
        </a:spcAft>
        <a:buClrTx/>
        <a:buSzTx/>
        <a:buFontTx/>
        <a:buNone/>
        <a:tabLst/>
        <a:defRPr sz="7300" b="1" i="0" u="none" strike="noStrike" cap="none" spc="0" baseline="0">
          <a:ln>
            <a:noFill/>
          </a:ln>
          <a:solidFill>
            <a:srgbClr val="294594"/>
          </a:solidFill>
          <a:uFillTx/>
          <a:latin typeface="Trebuchet MS"/>
          <a:ea typeface="Trebuchet MS"/>
          <a:cs typeface="Trebuchet MS"/>
          <a:sym typeface="Trebuchet MS"/>
        </a:defRPr>
      </a:lvl9pPr>
    </p:titleStyle>
    <p:bodyStyle>
      <a:lvl1pPr marL="228600" marR="0" indent="457200" algn="l" defTabSz="457200" rtl="0" latinLnBrk="0">
        <a:lnSpc>
          <a:spcPct val="107916"/>
        </a:lnSpc>
        <a:spcBef>
          <a:spcPts val="800"/>
        </a:spcBef>
        <a:spcAft>
          <a:spcPts val="0"/>
        </a:spcAft>
        <a:buClrTx/>
        <a:buSzTx/>
        <a:buFontTx/>
        <a:buNone/>
        <a:tabLst/>
        <a:defRPr sz="4500" b="0" i="0" u="none" strike="noStrike" cap="none" spc="0" baseline="0">
          <a:ln>
            <a:noFill/>
          </a:ln>
          <a:solidFill>
            <a:srgbClr val="000000"/>
          </a:solidFill>
          <a:uFillTx/>
          <a:latin typeface="Trebuchet MS"/>
          <a:ea typeface="Trebuchet MS"/>
          <a:cs typeface="Trebuchet MS"/>
          <a:sym typeface="Trebuchet MS"/>
        </a:defRPr>
      </a:lvl1pPr>
      <a:lvl2pPr marL="228600" marR="0" indent="685800" algn="l" defTabSz="457200" rtl="0" latinLnBrk="0">
        <a:lnSpc>
          <a:spcPct val="107916"/>
        </a:lnSpc>
        <a:spcBef>
          <a:spcPts val="800"/>
        </a:spcBef>
        <a:spcAft>
          <a:spcPts val="0"/>
        </a:spcAft>
        <a:buClrTx/>
        <a:buSzTx/>
        <a:buFontTx/>
        <a:buNone/>
        <a:tabLst/>
        <a:defRPr sz="4500" b="0" i="0" u="none" strike="noStrike" cap="none" spc="0" baseline="0">
          <a:ln>
            <a:noFill/>
          </a:ln>
          <a:solidFill>
            <a:srgbClr val="000000"/>
          </a:solidFill>
          <a:uFillTx/>
          <a:latin typeface="Trebuchet MS"/>
          <a:ea typeface="Trebuchet MS"/>
          <a:cs typeface="Trebuchet MS"/>
          <a:sym typeface="Trebuchet MS"/>
        </a:defRPr>
      </a:lvl2pPr>
      <a:lvl3pPr marL="228600" marR="0" indent="685800" algn="l" defTabSz="457200" rtl="0" latinLnBrk="0">
        <a:lnSpc>
          <a:spcPct val="107916"/>
        </a:lnSpc>
        <a:spcBef>
          <a:spcPts val="800"/>
        </a:spcBef>
        <a:spcAft>
          <a:spcPts val="0"/>
        </a:spcAft>
        <a:buClrTx/>
        <a:buSzTx/>
        <a:buFontTx/>
        <a:buNone/>
        <a:tabLst/>
        <a:defRPr sz="4500" b="0" i="0" u="none" strike="noStrike" cap="none" spc="0" baseline="0">
          <a:ln>
            <a:noFill/>
          </a:ln>
          <a:solidFill>
            <a:srgbClr val="000000"/>
          </a:solidFill>
          <a:uFillTx/>
          <a:latin typeface="Trebuchet MS"/>
          <a:ea typeface="Trebuchet MS"/>
          <a:cs typeface="Trebuchet MS"/>
          <a:sym typeface="Trebuchet MS"/>
        </a:defRPr>
      </a:lvl3pPr>
      <a:lvl4pPr marL="228600" marR="0" indent="685800" algn="l" defTabSz="457200" rtl="0" latinLnBrk="0">
        <a:lnSpc>
          <a:spcPct val="107916"/>
        </a:lnSpc>
        <a:spcBef>
          <a:spcPts val="800"/>
        </a:spcBef>
        <a:spcAft>
          <a:spcPts val="0"/>
        </a:spcAft>
        <a:buClrTx/>
        <a:buSzTx/>
        <a:buFontTx/>
        <a:buNone/>
        <a:tabLst/>
        <a:defRPr sz="4500" b="0" i="0" u="none" strike="noStrike" cap="none" spc="0" baseline="0">
          <a:ln>
            <a:noFill/>
          </a:ln>
          <a:solidFill>
            <a:srgbClr val="000000"/>
          </a:solidFill>
          <a:uFillTx/>
          <a:latin typeface="Trebuchet MS"/>
          <a:ea typeface="Trebuchet MS"/>
          <a:cs typeface="Trebuchet MS"/>
          <a:sym typeface="Trebuchet MS"/>
        </a:defRPr>
      </a:lvl4pPr>
      <a:lvl5pPr marL="228600" marR="0" indent="685800" algn="l" defTabSz="457200" rtl="0" latinLnBrk="0">
        <a:lnSpc>
          <a:spcPct val="107916"/>
        </a:lnSpc>
        <a:spcBef>
          <a:spcPts val="800"/>
        </a:spcBef>
        <a:spcAft>
          <a:spcPts val="0"/>
        </a:spcAft>
        <a:buClrTx/>
        <a:buSzTx/>
        <a:buFontTx/>
        <a:buNone/>
        <a:tabLst/>
        <a:defRPr sz="4500" b="0" i="0" u="none" strike="noStrike" cap="none" spc="0" baseline="0">
          <a:ln>
            <a:noFill/>
          </a:ln>
          <a:solidFill>
            <a:srgbClr val="000000"/>
          </a:solidFill>
          <a:uFillTx/>
          <a:latin typeface="Trebuchet MS"/>
          <a:ea typeface="Trebuchet MS"/>
          <a:cs typeface="Trebuchet MS"/>
          <a:sym typeface="Trebuchet MS"/>
        </a:defRPr>
      </a:lvl5pPr>
      <a:lvl6pPr marL="228600" marR="0" indent="685800" algn="l" defTabSz="457200" rtl="0" latinLnBrk="0">
        <a:lnSpc>
          <a:spcPct val="107916"/>
        </a:lnSpc>
        <a:spcBef>
          <a:spcPts val="800"/>
        </a:spcBef>
        <a:spcAft>
          <a:spcPts val="0"/>
        </a:spcAft>
        <a:buClrTx/>
        <a:buSzTx/>
        <a:buFontTx/>
        <a:buNone/>
        <a:tabLst/>
        <a:defRPr sz="4500" b="0" i="0" u="none" strike="noStrike" cap="none" spc="0" baseline="0">
          <a:ln>
            <a:noFill/>
          </a:ln>
          <a:solidFill>
            <a:srgbClr val="000000"/>
          </a:solidFill>
          <a:uFillTx/>
          <a:latin typeface="Trebuchet MS"/>
          <a:ea typeface="Trebuchet MS"/>
          <a:cs typeface="Trebuchet MS"/>
          <a:sym typeface="Trebuchet MS"/>
        </a:defRPr>
      </a:lvl6pPr>
      <a:lvl7pPr marL="228600" marR="0" indent="685800" algn="l" defTabSz="457200" rtl="0" latinLnBrk="0">
        <a:lnSpc>
          <a:spcPct val="107916"/>
        </a:lnSpc>
        <a:spcBef>
          <a:spcPts val="800"/>
        </a:spcBef>
        <a:spcAft>
          <a:spcPts val="0"/>
        </a:spcAft>
        <a:buClrTx/>
        <a:buSzTx/>
        <a:buFontTx/>
        <a:buNone/>
        <a:tabLst/>
        <a:defRPr sz="4500" b="0" i="0" u="none" strike="noStrike" cap="none" spc="0" baseline="0">
          <a:ln>
            <a:noFill/>
          </a:ln>
          <a:solidFill>
            <a:srgbClr val="000000"/>
          </a:solidFill>
          <a:uFillTx/>
          <a:latin typeface="Trebuchet MS"/>
          <a:ea typeface="Trebuchet MS"/>
          <a:cs typeface="Trebuchet MS"/>
          <a:sym typeface="Trebuchet MS"/>
        </a:defRPr>
      </a:lvl7pPr>
      <a:lvl8pPr marL="228600" marR="0" indent="685800" algn="l" defTabSz="457200" rtl="0" latinLnBrk="0">
        <a:lnSpc>
          <a:spcPct val="107916"/>
        </a:lnSpc>
        <a:spcBef>
          <a:spcPts val="800"/>
        </a:spcBef>
        <a:spcAft>
          <a:spcPts val="0"/>
        </a:spcAft>
        <a:buClrTx/>
        <a:buSzTx/>
        <a:buFontTx/>
        <a:buNone/>
        <a:tabLst/>
        <a:defRPr sz="4500" b="0" i="0" u="none" strike="noStrike" cap="none" spc="0" baseline="0">
          <a:ln>
            <a:noFill/>
          </a:ln>
          <a:solidFill>
            <a:srgbClr val="000000"/>
          </a:solidFill>
          <a:uFillTx/>
          <a:latin typeface="Trebuchet MS"/>
          <a:ea typeface="Trebuchet MS"/>
          <a:cs typeface="Trebuchet MS"/>
          <a:sym typeface="Trebuchet MS"/>
        </a:defRPr>
      </a:lvl8pPr>
      <a:lvl9pPr marL="228600" marR="0" indent="685800" algn="l" defTabSz="457200" rtl="0" latinLnBrk="0">
        <a:lnSpc>
          <a:spcPct val="107916"/>
        </a:lnSpc>
        <a:spcBef>
          <a:spcPts val="800"/>
        </a:spcBef>
        <a:spcAft>
          <a:spcPts val="0"/>
        </a:spcAft>
        <a:buClrTx/>
        <a:buSzTx/>
        <a:buFontTx/>
        <a:buNone/>
        <a:tabLst/>
        <a:defRPr sz="4500" b="0" i="0" u="none" strike="noStrike" cap="none" spc="0" baseline="0">
          <a:ln>
            <a:noFill/>
          </a:ln>
          <a:solidFill>
            <a:srgbClr val="000000"/>
          </a:solidFill>
          <a:uFillTx/>
          <a:latin typeface="Trebuchet MS"/>
          <a:ea typeface="Trebuchet MS"/>
          <a:cs typeface="Trebuchet MS"/>
          <a:sym typeface="Trebuchet MS"/>
        </a:defRPr>
      </a:lvl9pPr>
    </p:bodyStyle>
    <p:otherStyle>
      <a:lvl1pPr marL="0" marR="0" indent="0" algn="l" defTabSz="821529" rtl="0" latinLnBrk="0">
        <a:lnSpc>
          <a:spcPct val="100000"/>
        </a:lnSpc>
        <a:spcBef>
          <a:spcPts val="0"/>
        </a:spcBef>
        <a:spcAft>
          <a:spcPts val="0"/>
        </a:spcAft>
        <a:buClrTx/>
        <a:buSzTx/>
        <a:buFontTx/>
        <a:buNone/>
        <a:tabLst/>
        <a:defRPr sz="4000" b="1" i="0" u="none" strike="noStrike" cap="none" spc="0" baseline="0">
          <a:ln>
            <a:noFill/>
          </a:ln>
          <a:solidFill>
            <a:schemeClr val="tx1"/>
          </a:solidFill>
          <a:uFillTx/>
          <a:latin typeface="+mn-lt"/>
          <a:ea typeface="+mn-ea"/>
          <a:cs typeface="+mn-cs"/>
          <a:sym typeface="Trebuchet MS"/>
        </a:defRPr>
      </a:lvl1pPr>
      <a:lvl2pPr marL="0" marR="0" indent="0" algn="l" defTabSz="821529" rtl="0" latinLnBrk="0">
        <a:lnSpc>
          <a:spcPct val="100000"/>
        </a:lnSpc>
        <a:spcBef>
          <a:spcPts val="0"/>
        </a:spcBef>
        <a:spcAft>
          <a:spcPts val="0"/>
        </a:spcAft>
        <a:buClrTx/>
        <a:buSzTx/>
        <a:buFontTx/>
        <a:buNone/>
        <a:tabLst/>
        <a:defRPr sz="4000" b="1" i="0" u="none" strike="noStrike" cap="none" spc="0" baseline="0">
          <a:ln>
            <a:noFill/>
          </a:ln>
          <a:solidFill>
            <a:schemeClr val="tx1"/>
          </a:solidFill>
          <a:uFillTx/>
          <a:latin typeface="+mn-lt"/>
          <a:ea typeface="+mn-ea"/>
          <a:cs typeface="+mn-cs"/>
          <a:sym typeface="Trebuchet MS"/>
        </a:defRPr>
      </a:lvl2pPr>
      <a:lvl3pPr marL="0" marR="0" indent="0" algn="l" defTabSz="821529" rtl="0" latinLnBrk="0">
        <a:lnSpc>
          <a:spcPct val="100000"/>
        </a:lnSpc>
        <a:spcBef>
          <a:spcPts val="0"/>
        </a:spcBef>
        <a:spcAft>
          <a:spcPts val="0"/>
        </a:spcAft>
        <a:buClrTx/>
        <a:buSzTx/>
        <a:buFontTx/>
        <a:buNone/>
        <a:tabLst/>
        <a:defRPr sz="4000" b="1" i="0" u="none" strike="noStrike" cap="none" spc="0" baseline="0">
          <a:ln>
            <a:noFill/>
          </a:ln>
          <a:solidFill>
            <a:schemeClr val="tx1"/>
          </a:solidFill>
          <a:uFillTx/>
          <a:latin typeface="+mn-lt"/>
          <a:ea typeface="+mn-ea"/>
          <a:cs typeface="+mn-cs"/>
          <a:sym typeface="Trebuchet MS"/>
        </a:defRPr>
      </a:lvl3pPr>
      <a:lvl4pPr marL="0" marR="0" indent="0" algn="l" defTabSz="821529" rtl="0" latinLnBrk="0">
        <a:lnSpc>
          <a:spcPct val="100000"/>
        </a:lnSpc>
        <a:spcBef>
          <a:spcPts val="0"/>
        </a:spcBef>
        <a:spcAft>
          <a:spcPts val="0"/>
        </a:spcAft>
        <a:buClrTx/>
        <a:buSzTx/>
        <a:buFontTx/>
        <a:buNone/>
        <a:tabLst/>
        <a:defRPr sz="4000" b="1" i="0" u="none" strike="noStrike" cap="none" spc="0" baseline="0">
          <a:ln>
            <a:noFill/>
          </a:ln>
          <a:solidFill>
            <a:schemeClr val="tx1"/>
          </a:solidFill>
          <a:uFillTx/>
          <a:latin typeface="+mn-lt"/>
          <a:ea typeface="+mn-ea"/>
          <a:cs typeface="+mn-cs"/>
          <a:sym typeface="Trebuchet MS"/>
        </a:defRPr>
      </a:lvl4pPr>
      <a:lvl5pPr marL="0" marR="0" indent="0" algn="l" defTabSz="821529" rtl="0" latinLnBrk="0">
        <a:lnSpc>
          <a:spcPct val="100000"/>
        </a:lnSpc>
        <a:spcBef>
          <a:spcPts val="0"/>
        </a:spcBef>
        <a:spcAft>
          <a:spcPts val="0"/>
        </a:spcAft>
        <a:buClrTx/>
        <a:buSzTx/>
        <a:buFontTx/>
        <a:buNone/>
        <a:tabLst/>
        <a:defRPr sz="4000" b="1" i="0" u="none" strike="noStrike" cap="none" spc="0" baseline="0">
          <a:ln>
            <a:noFill/>
          </a:ln>
          <a:solidFill>
            <a:schemeClr val="tx1"/>
          </a:solidFill>
          <a:uFillTx/>
          <a:latin typeface="+mn-lt"/>
          <a:ea typeface="+mn-ea"/>
          <a:cs typeface="+mn-cs"/>
          <a:sym typeface="Trebuchet MS"/>
        </a:defRPr>
      </a:lvl5pPr>
      <a:lvl6pPr marL="0" marR="0" indent="0" algn="l" defTabSz="821529" rtl="0" latinLnBrk="0">
        <a:lnSpc>
          <a:spcPct val="100000"/>
        </a:lnSpc>
        <a:spcBef>
          <a:spcPts val="0"/>
        </a:spcBef>
        <a:spcAft>
          <a:spcPts val="0"/>
        </a:spcAft>
        <a:buClrTx/>
        <a:buSzTx/>
        <a:buFontTx/>
        <a:buNone/>
        <a:tabLst/>
        <a:defRPr sz="4000" b="1" i="0" u="none" strike="noStrike" cap="none" spc="0" baseline="0">
          <a:ln>
            <a:noFill/>
          </a:ln>
          <a:solidFill>
            <a:schemeClr val="tx1"/>
          </a:solidFill>
          <a:uFillTx/>
          <a:latin typeface="+mn-lt"/>
          <a:ea typeface="+mn-ea"/>
          <a:cs typeface="+mn-cs"/>
          <a:sym typeface="Trebuchet MS"/>
        </a:defRPr>
      </a:lvl6pPr>
      <a:lvl7pPr marL="0" marR="0" indent="0" algn="l" defTabSz="821529" rtl="0" latinLnBrk="0">
        <a:lnSpc>
          <a:spcPct val="100000"/>
        </a:lnSpc>
        <a:spcBef>
          <a:spcPts val="0"/>
        </a:spcBef>
        <a:spcAft>
          <a:spcPts val="0"/>
        </a:spcAft>
        <a:buClrTx/>
        <a:buSzTx/>
        <a:buFontTx/>
        <a:buNone/>
        <a:tabLst/>
        <a:defRPr sz="4000" b="1" i="0" u="none" strike="noStrike" cap="none" spc="0" baseline="0">
          <a:ln>
            <a:noFill/>
          </a:ln>
          <a:solidFill>
            <a:schemeClr val="tx1"/>
          </a:solidFill>
          <a:uFillTx/>
          <a:latin typeface="+mn-lt"/>
          <a:ea typeface="+mn-ea"/>
          <a:cs typeface="+mn-cs"/>
          <a:sym typeface="Trebuchet MS"/>
        </a:defRPr>
      </a:lvl7pPr>
      <a:lvl8pPr marL="0" marR="0" indent="0" algn="l" defTabSz="821529" rtl="0" latinLnBrk="0">
        <a:lnSpc>
          <a:spcPct val="100000"/>
        </a:lnSpc>
        <a:spcBef>
          <a:spcPts val="0"/>
        </a:spcBef>
        <a:spcAft>
          <a:spcPts val="0"/>
        </a:spcAft>
        <a:buClrTx/>
        <a:buSzTx/>
        <a:buFontTx/>
        <a:buNone/>
        <a:tabLst/>
        <a:defRPr sz="4000" b="1" i="0" u="none" strike="noStrike" cap="none" spc="0" baseline="0">
          <a:ln>
            <a:noFill/>
          </a:ln>
          <a:solidFill>
            <a:schemeClr val="tx1"/>
          </a:solidFill>
          <a:uFillTx/>
          <a:latin typeface="+mn-lt"/>
          <a:ea typeface="+mn-ea"/>
          <a:cs typeface="+mn-cs"/>
          <a:sym typeface="Trebuchet MS"/>
        </a:defRPr>
      </a:lvl8pPr>
      <a:lvl9pPr marL="0" marR="0" indent="0" algn="l" defTabSz="821529" rtl="0" latinLnBrk="0">
        <a:lnSpc>
          <a:spcPct val="100000"/>
        </a:lnSpc>
        <a:spcBef>
          <a:spcPts val="0"/>
        </a:spcBef>
        <a:spcAft>
          <a:spcPts val="0"/>
        </a:spcAft>
        <a:buClrTx/>
        <a:buSzTx/>
        <a:buFontTx/>
        <a:buNone/>
        <a:tabLst/>
        <a:defRPr sz="4000" b="1" i="0" u="none" strike="noStrike" cap="none" spc="0" baseline="0">
          <a:ln>
            <a:noFill/>
          </a:ln>
          <a:solidFill>
            <a:schemeClr val="tx1"/>
          </a:solidFill>
          <a:uFillTx/>
          <a:latin typeface="+mn-lt"/>
          <a:ea typeface="+mn-ea"/>
          <a:cs typeface="+mn-cs"/>
          <a:sym typeface="Trebuchet M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387454" y="625090"/>
            <a:ext cx="15609093" cy="3036093"/>
          </a:xfrm>
          <a:prstGeom prst="rect">
            <a:avLst/>
          </a:prstGeom>
          <a:ln w="12700">
            <a:miter lim="400000"/>
          </a:ln>
          <a:extLst>
            <a:ext uri="{C572A759-6A51-4108-AA02-DFA0A04FC94B}">
              <ma14:wrappingTextBoxFlag xmlns:ma14="http://schemas.microsoft.com/office/mac/drawingml/2011/main" xmlns="" val="1"/>
            </a:ext>
          </a:extLst>
        </p:spPr>
        <p:txBody>
          <a:bodyPr lIns="71436" tIns="71436" rIns="71436" bIns="71436" anchor="ctr">
            <a:normAutofit/>
          </a:bodyPr>
          <a:lstStyle/>
          <a:p>
            <a:r>
              <a:t>Title Text</a:t>
            </a:r>
          </a:p>
        </p:txBody>
      </p:sp>
      <p:sp>
        <p:nvSpPr>
          <p:cNvPr id="3" name="Shape 3"/>
          <p:cNvSpPr>
            <a:spLocks noGrp="1"/>
          </p:cNvSpPr>
          <p:nvPr>
            <p:ph type="body" idx="1"/>
          </p:nvPr>
        </p:nvSpPr>
        <p:spPr>
          <a:xfrm>
            <a:off x="4387454" y="3661177"/>
            <a:ext cx="15609093" cy="8840392"/>
          </a:xfrm>
          <a:prstGeom prst="rect">
            <a:avLst/>
          </a:prstGeom>
          <a:ln w="12700">
            <a:miter lim="400000"/>
          </a:ln>
          <a:extLst>
            <a:ext uri="{C572A759-6A51-4108-AA02-DFA0A04FC94B}">
              <ma14:wrappingTextBoxFlag xmlns:ma14="http://schemas.microsoft.com/office/mac/drawingml/2011/main" xmlns="" val="1"/>
            </a:ext>
          </a:extLst>
        </p:spPr>
        <p:txBody>
          <a:bodyPr lIns="71436" tIns="71436" rIns="71436" bIns="71436"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11840832" y="13010567"/>
            <a:ext cx="684480" cy="513599"/>
          </a:xfrm>
          <a:prstGeom prst="rect">
            <a:avLst/>
          </a:prstGeom>
          <a:ln w="12700">
            <a:miter lim="400000"/>
          </a:ln>
        </p:spPr>
        <p:txBody>
          <a:bodyPr wrap="none" lIns="71436" tIns="71436" rIns="71436" bIns="71436">
            <a:spAutoFit/>
          </a:bodyPr>
          <a:lstStyle>
            <a:lvl1pPr>
              <a:defRPr sz="2400"/>
            </a:lvl1pPr>
          </a:lstStyle>
          <a:p>
            <a:pPr algn="ctr" defTabSz="821425"/>
            <a:fld id="{86CB4B4D-7CA3-9044-876B-883B54F8677D}" type="slidenum">
              <a:rPr lang="tr-TR" smtClean="0">
                <a:sym typeface="Helvetica Light"/>
              </a:rPr>
              <a:pPr algn="ctr" defTabSz="821425"/>
              <a:t>‹Nº›</a:t>
            </a:fld>
            <a:endParaRPr lang="tr-TR">
              <a:sym typeface="Helvetica Light"/>
            </a:endParaRPr>
          </a:p>
        </p:txBody>
      </p:sp>
    </p:spTree>
    <p:extLst>
      <p:ext uri="{BB962C8B-B14F-4D97-AF65-F5344CB8AC3E}">
        <p14:creationId xmlns:p14="http://schemas.microsoft.com/office/powerpoint/2010/main" val="3495210753"/>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Lst>
  <p:transition spd="med"/>
  <p:txStyles>
    <p:titleStyle>
      <a:lvl1pPr marL="0" marR="0" indent="0" algn="ctr" defTabSz="821425"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1pPr>
      <a:lvl2pPr marL="0" marR="0" indent="228573" algn="ctr" defTabSz="821425"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2pPr>
      <a:lvl3pPr marL="0" marR="0" indent="457146" algn="ctr" defTabSz="821425"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3pPr>
      <a:lvl4pPr marL="0" marR="0" indent="685719" algn="ctr" defTabSz="821425"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4pPr>
      <a:lvl5pPr marL="0" marR="0" indent="914281" algn="ctr" defTabSz="821425"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5pPr>
      <a:lvl6pPr marL="0" marR="0" indent="1142854" algn="ctr" defTabSz="821425"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6pPr>
      <a:lvl7pPr marL="0" marR="0" indent="1371427" algn="ctr" defTabSz="821425"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7pPr>
      <a:lvl8pPr marL="0" marR="0" indent="1600000" algn="ctr" defTabSz="821425"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8pPr>
      <a:lvl9pPr marL="0" marR="0" indent="1828573" algn="ctr" defTabSz="821425"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9pPr>
    </p:titleStyle>
    <p:bodyStyle>
      <a:lvl1pPr marL="617281" marR="0" indent="-617281" algn="l" defTabSz="821425" rtl="0" latinLnBrk="0">
        <a:lnSpc>
          <a:spcPct val="100000"/>
        </a:lnSpc>
        <a:spcBef>
          <a:spcPts val="5901"/>
        </a:spcBef>
        <a:spcAft>
          <a:spcPts val="0"/>
        </a:spcAft>
        <a:buClrTx/>
        <a:buSzPct val="75000"/>
        <a:buFontTx/>
        <a:buChar char="•"/>
        <a:tabLst/>
        <a:defRPr sz="5100" b="0" i="0" u="none" strike="noStrike" cap="none" spc="0" baseline="0">
          <a:ln>
            <a:noFill/>
          </a:ln>
          <a:solidFill>
            <a:srgbClr val="000000"/>
          </a:solidFill>
          <a:uFillTx/>
          <a:latin typeface="+mn-lt"/>
          <a:ea typeface="+mn-ea"/>
          <a:cs typeface="+mn-cs"/>
          <a:sym typeface="Helvetica Light"/>
        </a:defRPr>
      </a:lvl1pPr>
      <a:lvl2pPr marL="1061728" marR="0" indent="-617281" algn="l" defTabSz="821425" rtl="0" latinLnBrk="0">
        <a:lnSpc>
          <a:spcPct val="100000"/>
        </a:lnSpc>
        <a:spcBef>
          <a:spcPts val="5901"/>
        </a:spcBef>
        <a:spcAft>
          <a:spcPts val="0"/>
        </a:spcAft>
        <a:buClrTx/>
        <a:buSzPct val="75000"/>
        <a:buFontTx/>
        <a:buChar char="•"/>
        <a:tabLst/>
        <a:defRPr sz="5100" b="0" i="0" u="none" strike="noStrike" cap="none" spc="0" baseline="0">
          <a:ln>
            <a:noFill/>
          </a:ln>
          <a:solidFill>
            <a:srgbClr val="000000"/>
          </a:solidFill>
          <a:uFillTx/>
          <a:latin typeface="+mn-lt"/>
          <a:ea typeface="+mn-ea"/>
          <a:cs typeface="+mn-cs"/>
          <a:sym typeface="Helvetica Light"/>
        </a:defRPr>
      </a:lvl2pPr>
      <a:lvl3pPr marL="1506173" marR="0" indent="-617281" algn="l" defTabSz="821425" rtl="0" latinLnBrk="0">
        <a:lnSpc>
          <a:spcPct val="100000"/>
        </a:lnSpc>
        <a:spcBef>
          <a:spcPts val="5901"/>
        </a:spcBef>
        <a:spcAft>
          <a:spcPts val="0"/>
        </a:spcAft>
        <a:buClrTx/>
        <a:buSzPct val="75000"/>
        <a:buFontTx/>
        <a:buChar char="•"/>
        <a:tabLst/>
        <a:defRPr sz="5100" b="0" i="0" u="none" strike="noStrike" cap="none" spc="0" baseline="0">
          <a:ln>
            <a:noFill/>
          </a:ln>
          <a:solidFill>
            <a:srgbClr val="000000"/>
          </a:solidFill>
          <a:uFillTx/>
          <a:latin typeface="+mn-lt"/>
          <a:ea typeface="+mn-ea"/>
          <a:cs typeface="+mn-cs"/>
          <a:sym typeface="Helvetica Light"/>
        </a:defRPr>
      </a:lvl3pPr>
      <a:lvl4pPr marL="1950621" marR="0" indent="-617281" algn="l" defTabSz="821425" rtl="0" latinLnBrk="0">
        <a:lnSpc>
          <a:spcPct val="100000"/>
        </a:lnSpc>
        <a:spcBef>
          <a:spcPts val="5901"/>
        </a:spcBef>
        <a:spcAft>
          <a:spcPts val="0"/>
        </a:spcAft>
        <a:buClrTx/>
        <a:buSzPct val="75000"/>
        <a:buFontTx/>
        <a:buChar char="•"/>
        <a:tabLst/>
        <a:defRPr sz="5100" b="0" i="0" u="none" strike="noStrike" cap="none" spc="0" baseline="0">
          <a:ln>
            <a:noFill/>
          </a:ln>
          <a:solidFill>
            <a:srgbClr val="000000"/>
          </a:solidFill>
          <a:uFillTx/>
          <a:latin typeface="+mn-lt"/>
          <a:ea typeface="+mn-ea"/>
          <a:cs typeface="+mn-cs"/>
          <a:sym typeface="Helvetica Light"/>
        </a:defRPr>
      </a:lvl4pPr>
      <a:lvl5pPr marL="2395060" marR="0" indent="-617281" algn="l" defTabSz="821425" rtl="0" latinLnBrk="0">
        <a:lnSpc>
          <a:spcPct val="100000"/>
        </a:lnSpc>
        <a:spcBef>
          <a:spcPts val="5901"/>
        </a:spcBef>
        <a:spcAft>
          <a:spcPts val="0"/>
        </a:spcAft>
        <a:buClrTx/>
        <a:buSzPct val="75000"/>
        <a:buFontTx/>
        <a:buChar char="•"/>
        <a:tabLst/>
        <a:defRPr sz="5100" b="0" i="0" u="none" strike="noStrike" cap="none" spc="0" baseline="0">
          <a:ln>
            <a:noFill/>
          </a:ln>
          <a:solidFill>
            <a:srgbClr val="000000"/>
          </a:solidFill>
          <a:uFillTx/>
          <a:latin typeface="+mn-lt"/>
          <a:ea typeface="+mn-ea"/>
          <a:cs typeface="+mn-cs"/>
          <a:sym typeface="Helvetica Light"/>
        </a:defRPr>
      </a:lvl5pPr>
      <a:lvl6pPr marL="2839502" marR="0" indent="-617281" algn="l" defTabSz="821425" rtl="0" latinLnBrk="0">
        <a:lnSpc>
          <a:spcPct val="100000"/>
        </a:lnSpc>
        <a:spcBef>
          <a:spcPts val="5901"/>
        </a:spcBef>
        <a:spcAft>
          <a:spcPts val="0"/>
        </a:spcAft>
        <a:buClrTx/>
        <a:buSzPct val="75000"/>
        <a:buFontTx/>
        <a:buChar char="•"/>
        <a:tabLst/>
        <a:defRPr sz="5100" b="0" i="0" u="none" strike="noStrike" cap="none" spc="0" baseline="0">
          <a:ln>
            <a:noFill/>
          </a:ln>
          <a:solidFill>
            <a:srgbClr val="000000"/>
          </a:solidFill>
          <a:uFillTx/>
          <a:latin typeface="+mn-lt"/>
          <a:ea typeface="+mn-ea"/>
          <a:cs typeface="+mn-cs"/>
          <a:sym typeface="Helvetica Light"/>
        </a:defRPr>
      </a:lvl6pPr>
      <a:lvl7pPr marL="3283947" marR="0" indent="-617281" algn="l" defTabSz="821425" rtl="0" latinLnBrk="0">
        <a:lnSpc>
          <a:spcPct val="100000"/>
        </a:lnSpc>
        <a:spcBef>
          <a:spcPts val="5901"/>
        </a:spcBef>
        <a:spcAft>
          <a:spcPts val="0"/>
        </a:spcAft>
        <a:buClrTx/>
        <a:buSzPct val="75000"/>
        <a:buFontTx/>
        <a:buChar char="•"/>
        <a:tabLst/>
        <a:defRPr sz="5100" b="0" i="0" u="none" strike="noStrike" cap="none" spc="0" baseline="0">
          <a:ln>
            <a:noFill/>
          </a:ln>
          <a:solidFill>
            <a:srgbClr val="000000"/>
          </a:solidFill>
          <a:uFillTx/>
          <a:latin typeface="+mn-lt"/>
          <a:ea typeface="+mn-ea"/>
          <a:cs typeface="+mn-cs"/>
          <a:sym typeface="Helvetica Light"/>
        </a:defRPr>
      </a:lvl7pPr>
      <a:lvl8pPr marL="3728395" marR="0" indent="-617281" algn="l" defTabSz="821425" rtl="0" latinLnBrk="0">
        <a:lnSpc>
          <a:spcPct val="100000"/>
        </a:lnSpc>
        <a:spcBef>
          <a:spcPts val="5901"/>
        </a:spcBef>
        <a:spcAft>
          <a:spcPts val="0"/>
        </a:spcAft>
        <a:buClrTx/>
        <a:buSzPct val="75000"/>
        <a:buFontTx/>
        <a:buChar char="•"/>
        <a:tabLst/>
        <a:defRPr sz="5100" b="0" i="0" u="none" strike="noStrike" cap="none" spc="0" baseline="0">
          <a:ln>
            <a:noFill/>
          </a:ln>
          <a:solidFill>
            <a:srgbClr val="000000"/>
          </a:solidFill>
          <a:uFillTx/>
          <a:latin typeface="+mn-lt"/>
          <a:ea typeface="+mn-ea"/>
          <a:cs typeface="+mn-cs"/>
          <a:sym typeface="Helvetica Light"/>
        </a:defRPr>
      </a:lvl8pPr>
      <a:lvl9pPr marL="4172840" marR="0" indent="-617281" algn="l" defTabSz="821425" rtl="0" latinLnBrk="0">
        <a:lnSpc>
          <a:spcPct val="100000"/>
        </a:lnSpc>
        <a:spcBef>
          <a:spcPts val="5901"/>
        </a:spcBef>
        <a:spcAft>
          <a:spcPts val="0"/>
        </a:spcAft>
        <a:buClrTx/>
        <a:buSzPct val="75000"/>
        <a:buFontTx/>
        <a:buChar char="•"/>
        <a:tabLst/>
        <a:defRPr sz="51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821425"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1pPr>
      <a:lvl2pPr marL="0" marR="0" indent="228573" algn="ctr" defTabSz="821425"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2pPr>
      <a:lvl3pPr marL="0" marR="0" indent="457146" algn="ctr" defTabSz="821425"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3pPr>
      <a:lvl4pPr marL="0" marR="0" indent="685719" algn="ctr" defTabSz="821425"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4pPr>
      <a:lvl5pPr marL="0" marR="0" indent="914281" algn="ctr" defTabSz="821425"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5pPr>
      <a:lvl6pPr marL="0" marR="0" indent="1142854" algn="ctr" defTabSz="821425"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6pPr>
      <a:lvl7pPr marL="0" marR="0" indent="1371427" algn="ctr" defTabSz="821425"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7pPr>
      <a:lvl8pPr marL="0" marR="0" indent="1600000" algn="ctr" defTabSz="821425"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8pPr>
      <a:lvl9pPr marL="0" marR="0" indent="1828573" algn="ctr" defTabSz="821425"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RESENTACION DE AVANCES  “PLAN DE LA ALIANZA PARA LA PROSPERIDAD DEL TRÍANGULO NORTE”"/>
          <p:cNvSpPr txBox="1">
            <a:spLocks noGrp="1"/>
          </p:cNvSpPr>
          <p:nvPr>
            <p:ph type="ctrTitle"/>
          </p:nvPr>
        </p:nvSpPr>
        <p:spPr>
          <a:xfrm>
            <a:off x="1371599" y="3935264"/>
            <a:ext cx="15544802" cy="3367238"/>
          </a:xfrm>
          <a:prstGeom prst="rect">
            <a:avLst/>
          </a:prstGeom>
        </p:spPr>
        <p:txBody>
          <a:bodyPr lIns="91438" tIns="91438" rIns="91438" bIns="91438"/>
          <a:lstStyle/>
          <a:p>
            <a:pPr algn="ctr" defTabSz="1828800">
              <a:defRPr sz="6000">
                <a:solidFill>
                  <a:srgbClr val="000000"/>
                </a:solidFill>
                <a:latin typeface="+mj-lt"/>
                <a:ea typeface="+mj-ea"/>
                <a:cs typeface="+mj-cs"/>
                <a:sym typeface="Calibri"/>
              </a:defRPr>
            </a:pPr>
            <a:r>
              <a:rPr dirty="0" smtClean="0"/>
              <a:t>PRESENTACION</a:t>
            </a:r>
            <a:r>
              <a:rPr dirty="0"/>
              <a:t/>
            </a:r>
            <a:br>
              <a:rPr dirty="0"/>
            </a:br>
            <a:r>
              <a:rPr dirty="0"/>
              <a:t>“PLAN DE LA ALIANZA PARA LA PROSPERIDAD DEL TRÍANGULO NORTE”</a:t>
            </a:r>
          </a:p>
        </p:txBody>
      </p:sp>
      <p:sp>
        <p:nvSpPr>
          <p:cNvPr id="56" name="GABINETE ECONÓMICO…"/>
          <p:cNvSpPr txBox="1">
            <a:spLocks noGrp="1"/>
          </p:cNvSpPr>
          <p:nvPr>
            <p:ph type="subTitle" sz="quarter" idx="4294967295"/>
          </p:nvPr>
        </p:nvSpPr>
        <p:spPr>
          <a:xfrm>
            <a:off x="2743200" y="7507447"/>
            <a:ext cx="12801600" cy="2121682"/>
          </a:xfrm>
          <a:prstGeom prst="rect">
            <a:avLst/>
          </a:prstGeom>
        </p:spPr>
        <p:txBody>
          <a:bodyPr lIns="91438" tIns="91438" rIns="91438" bIns="91438">
            <a:normAutofit lnSpcReduction="10000"/>
          </a:bodyPr>
          <a:lstStyle/>
          <a:p>
            <a:pPr marL="0" indent="0" algn="ctr" defTabSz="1828800">
              <a:lnSpc>
                <a:spcPct val="100000"/>
              </a:lnSpc>
              <a:spcBef>
                <a:spcPts val="1500"/>
              </a:spcBef>
              <a:defRPr sz="4000" b="1">
                <a:solidFill>
                  <a:srgbClr val="888888"/>
                </a:solidFill>
                <a:latin typeface="+mj-lt"/>
                <a:ea typeface="+mj-ea"/>
                <a:cs typeface="+mj-cs"/>
                <a:sym typeface="Calibri"/>
              </a:defRPr>
            </a:pPr>
            <a:r>
              <a:rPr lang="es-MX" dirty="0" smtClean="0"/>
              <a:t>CUERPO CONSULTIVOPLAN </a:t>
            </a:r>
            <a:r>
              <a:rPr lang="es-MX" dirty="0" smtClean="0"/>
              <a:t>ALIANZA PARA LA PROSPERIDAD</a:t>
            </a:r>
            <a:endParaRPr dirty="0"/>
          </a:p>
          <a:p>
            <a:pPr marL="0" indent="0" algn="ctr" defTabSz="1828800">
              <a:lnSpc>
                <a:spcPct val="100000"/>
              </a:lnSpc>
              <a:spcBef>
                <a:spcPts val="1500"/>
              </a:spcBef>
              <a:defRPr sz="4000" b="1">
                <a:solidFill>
                  <a:srgbClr val="888888"/>
                </a:solidFill>
                <a:latin typeface="+mj-lt"/>
                <a:ea typeface="+mj-ea"/>
                <a:cs typeface="+mj-cs"/>
                <a:sym typeface="Calibri"/>
              </a:defRPr>
            </a:pPr>
            <a:r>
              <a:rPr lang="es-MX" dirty="0" smtClean="0"/>
              <a:t>19</a:t>
            </a:r>
            <a:r>
              <a:rPr dirty="0" smtClean="0"/>
              <a:t> </a:t>
            </a:r>
            <a:r>
              <a:rPr dirty="0"/>
              <a:t>DE </a:t>
            </a:r>
            <a:r>
              <a:rPr lang="es-MX" dirty="0" smtClean="0"/>
              <a:t>DICIEMBRE </a:t>
            </a:r>
            <a:r>
              <a:rPr dirty="0" smtClean="0"/>
              <a:t>2017</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MX" dirty="0" smtClean="0"/>
              <a:t>A NIVEL TERRITORIAL</a:t>
            </a:r>
            <a:endParaRPr lang="es-MX" dirty="0"/>
          </a:p>
        </p:txBody>
      </p:sp>
      <p:sp>
        <p:nvSpPr>
          <p:cNvPr id="8" name="7 Marcador de texto"/>
          <p:cNvSpPr>
            <a:spLocks noGrp="1"/>
          </p:cNvSpPr>
          <p:nvPr>
            <p:ph type="body" idx="1"/>
          </p:nvPr>
        </p:nvSpPr>
        <p:spPr/>
        <p:txBody>
          <a:bodyPr/>
          <a:lstStyle/>
          <a:p>
            <a:pPr marL="914400" indent="-685800">
              <a:buFont typeface="Wingdings" panose="05000000000000000000" pitchFamily="2" charset="2"/>
              <a:buChar char="ü"/>
            </a:pPr>
            <a:r>
              <a:rPr lang="es-MX" dirty="0" smtClean="0"/>
              <a:t>Tres Municipios con metas Crucialmente Importantes JOCOTAN, NEBAJ Y MOMOSTENANGO</a:t>
            </a:r>
          </a:p>
          <a:p>
            <a:pPr marL="914400" indent="-685800">
              <a:buFont typeface="Wingdings" panose="05000000000000000000" pitchFamily="2" charset="2"/>
              <a:buChar char="ü"/>
            </a:pPr>
            <a:r>
              <a:rPr lang="es-MX" dirty="0" smtClean="0"/>
              <a:t>Tres municipios con por lo menos 8 proyectos priorizados por las organizaciones comunitarias y municipales</a:t>
            </a:r>
          </a:p>
          <a:p>
            <a:pPr marL="914400" indent="-685800">
              <a:buFont typeface="Wingdings" panose="05000000000000000000" pitchFamily="2" charset="2"/>
              <a:buChar char="ü"/>
            </a:pPr>
            <a:r>
              <a:rPr lang="es-MX" dirty="0" smtClean="0"/>
              <a:t>Proyectos identificados trasladados a los ministerios sectoriales y secretarias de la Presidencia.</a:t>
            </a:r>
          </a:p>
          <a:p>
            <a:pPr marL="914400" indent="-685800">
              <a:buFont typeface="Wingdings" panose="05000000000000000000" pitchFamily="2" charset="2"/>
              <a:buChar char="ü"/>
            </a:pPr>
            <a:r>
              <a:rPr lang="es-MX" dirty="0" smtClean="0"/>
              <a:t>Contratado por PRONACOM personal en los territorios (departamentales) e iniciado proceso de planificación en los 523Municipios.</a:t>
            </a:r>
          </a:p>
          <a:p>
            <a:pPr marL="914400" indent="-685800">
              <a:buFont typeface="Wingdings" panose="05000000000000000000" pitchFamily="2" charset="2"/>
              <a:buChar char="ü"/>
            </a:pPr>
            <a:r>
              <a:rPr lang="es-MX" dirty="0" smtClean="0"/>
              <a:t>Sistema de Monitoreo y seguimiento funcionando para la planificación territorial</a:t>
            </a:r>
          </a:p>
          <a:p>
            <a:pPr indent="0"/>
            <a:endParaRPr lang="es-MX" dirty="0" smtClean="0"/>
          </a:p>
          <a:p>
            <a:pPr marL="914400" indent="-685800">
              <a:buFont typeface="Wingdings" panose="05000000000000000000" pitchFamily="2" charset="2"/>
              <a:buChar char="ü"/>
            </a:pPr>
            <a:endParaRPr lang="es-MX" dirty="0" smtClean="0"/>
          </a:p>
          <a:p>
            <a:endParaRPr lang="es-MX" dirty="0"/>
          </a:p>
        </p:txBody>
      </p:sp>
    </p:spTree>
    <p:extLst>
      <p:ext uri="{BB962C8B-B14F-4D97-AF65-F5344CB8AC3E}">
        <p14:creationId xmlns:p14="http://schemas.microsoft.com/office/powerpoint/2010/main" val="233697233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Sistema de Monitoreo y Seguimiento: </a:t>
            </a:r>
            <a:endParaRPr lang="es-MX" dirty="0"/>
          </a:p>
        </p:txBody>
      </p:sp>
      <p:sp>
        <p:nvSpPr>
          <p:cNvPr id="3" name="2 Marcador de texto"/>
          <p:cNvSpPr>
            <a:spLocks noGrp="1"/>
          </p:cNvSpPr>
          <p:nvPr>
            <p:ph type="body" idx="1"/>
          </p:nvPr>
        </p:nvSpPr>
        <p:spPr/>
        <p:txBody>
          <a:bodyPr/>
          <a:lstStyle/>
          <a:p>
            <a:r>
              <a:rPr lang="es-MX" dirty="0" smtClean="0"/>
              <a:t>http/www.dideinf.com/paptn/info_general.php</a:t>
            </a:r>
            <a:endParaRPr lang="es-MX" dirty="0"/>
          </a:p>
        </p:txBody>
      </p:sp>
    </p:spTree>
    <p:extLst>
      <p:ext uri="{BB962C8B-B14F-4D97-AF65-F5344CB8AC3E}">
        <p14:creationId xmlns:p14="http://schemas.microsoft.com/office/powerpoint/2010/main" val="350105552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www.alianzaparalaprosperidad.com"/>
          <p:cNvSpPr txBox="1"/>
          <p:nvPr/>
        </p:nvSpPr>
        <p:spPr>
          <a:xfrm>
            <a:off x="11121555" y="8008247"/>
            <a:ext cx="8634063" cy="739773"/>
          </a:xfrm>
          <a:prstGeom prst="rect">
            <a:avLst/>
          </a:prstGeom>
          <a:ln w="12700">
            <a:miter lim="400000"/>
          </a:ln>
          <a:extLst>
            <a:ext uri="{C572A759-6A51-4108-AA02-DFA0A04FC94B}">
              <ma14:wrappingTextBoxFlag xmlns="" xmlns:ma14="http://schemas.microsoft.com/office/mac/drawingml/2011/main" val="1"/>
            </a:ext>
          </a:extLst>
        </p:spPr>
        <p:txBody>
          <a:bodyPr wrap="none" lIns="71435" tIns="71435" rIns="71435" bIns="71435" anchor="ctr">
            <a:spAutoFit/>
          </a:bodyPr>
          <a:lstStyle>
            <a:lvl1pPr defTabSz="821529">
              <a:defRPr sz="4000" b="1">
                <a:solidFill>
                  <a:srgbClr val="02519A"/>
                </a:solidFill>
                <a:latin typeface="Trebuchet MS"/>
                <a:ea typeface="Trebuchet MS"/>
                <a:cs typeface="Trebuchet MS"/>
                <a:sym typeface="Trebuchet MS"/>
              </a:defRPr>
            </a:lvl1pPr>
          </a:lstStyle>
          <a:p>
            <a:r>
              <a:t>www.alianzaparalaprosperidad.com</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 name="image10.png" descr="image10.png"/>
          <p:cNvPicPr>
            <a:picLocks noChangeAspect="1"/>
          </p:cNvPicPr>
          <p:nvPr/>
        </p:nvPicPr>
        <p:blipFill>
          <a:blip r:embed="rId3">
            <a:extLst/>
          </a:blip>
          <a:stretch>
            <a:fillRect/>
          </a:stretch>
        </p:blipFill>
        <p:spPr>
          <a:xfrm>
            <a:off x="4152191" y="1967508"/>
            <a:ext cx="16079618" cy="9302837"/>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Descripción y Líneas de Acción </a:t>
            </a:r>
            <a:endParaRPr lang="es-MX" dirty="0"/>
          </a:p>
        </p:txBody>
      </p:sp>
      <p:sp>
        <p:nvSpPr>
          <p:cNvPr id="3" name="2 Marcador de texto"/>
          <p:cNvSpPr>
            <a:spLocks noGrp="1"/>
          </p:cNvSpPr>
          <p:nvPr>
            <p:ph type="body" idx="1"/>
          </p:nvPr>
        </p:nvSpPr>
        <p:spPr/>
        <p:txBody>
          <a:bodyPr>
            <a:normAutofit fontScale="85000" lnSpcReduction="20000"/>
          </a:bodyPr>
          <a:lstStyle/>
          <a:p>
            <a:r>
              <a:rPr lang="es-MX" dirty="0" smtClean="0"/>
              <a:t>El PAPTN es un plan nacional que se enfoca en la implementación  y promoción de políticas y programas y proyectos, que coadyuven a crear y mejorar las condiciones económicas y sociales que den prosperidad a los guatemaltecos de tal modo que se eliminen las causas que generan la migración irregular a los Estados Unidos de América.</a:t>
            </a:r>
          </a:p>
          <a:p>
            <a:endParaRPr lang="es-MX" dirty="0" smtClean="0"/>
          </a:p>
          <a:p>
            <a:r>
              <a:rPr lang="es-MX" dirty="0" smtClean="0"/>
              <a:t>El PAPTN prioriza  cincuenta y tres municipios (</a:t>
            </a:r>
            <a:r>
              <a:rPr lang="es-MX" dirty="0" err="1" smtClean="0"/>
              <a:t>Ixchiguán</a:t>
            </a:r>
            <a:r>
              <a:rPr lang="es-MX" dirty="0" smtClean="0"/>
              <a:t> y San Mateo </a:t>
            </a:r>
            <a:r>
              <a:rPr lang="es-MX" dirty="0" err="1" smtClean="0"/>
              <a:t>Ixtatan</a:t>
            </a:r>
            <a:r>
              <a:rPr lang="es-MX" dirty="0" smtClean="0"/>
              <a:t>)  los cuales fueron seleccionados en función principalmente de los índices de pobreza, vocación migratoria y necesidades básicas insatisfechas.</a:t>
            </a:r>
          </a:p>
          <a:p>
            <a:endParaRPr lang="es-MX" dirty="0"/>
          </a:p>
          <a:p>
            <a:r>
              <a:rPr lang="es-MX" dirty="0" smtClean="0"/>
              <a:t>Los lineamientos de acción del Plan son los siguientes: </a:t>
            </a:r>
          </a:p>
          <a:p>
            <a:pPr marL="1143000" indent="-914400">
              <a:buFont typeface="+mj-lt"/>
              <a:buAutoNum type="arabicPeriod"/>
            </a:pPr>
            <a:r>
              <a:rPr lang="es-MX" dirty="0" smtClean="0"/>
              <a:t>Desarrollo del Capital Humano </a:t>
            </a:r>
          </a:p>
          <a:p>
            <a:pPr marL="1143000" indent="-914400">
              <a:buFont typeface="+mj-lt"/>
              <a:buAutoNum type="arabicPeriod"/>
            </a:pPr>
            <a:r>
              <a:rPr lang="es-MX" dirty="0" smtClean="0"/>
              <a:t>Mejorar la Seguridad Ciudadana y el Acceso a la Justicia</a:t>
            </a:r>
          </a:p>
          <a:p>
            <a:pPr marL="1143000" indent="-914400">
              <a:buFont typeface="+mj-lt"/>
              <a:buAutoNum type="arabicPeriod"/>
            </a:pPr>
            <a:r>
              <a:rPr lang="es-MX" dirty="0" smtClean="0"/>
              <a:t>Dinamización del Sector Productivo</a:t>
            </a:r>
          </a:p>
          <a:p>
            <a:pPr marL="1143000" indent="-914400">
              <a:buFont typeface="+mj-lt"/>
              <a:buAutoNum type="arabicPeriod"/>
            </a:pPr>
            <a:r>
              <a:rPr lang="es-MX" dirty="0" smtClean="0"/>
              <a:t>Fortalecimiento Institucional</a:t>
            </a:r>
            <a:endParaRPr lang="es-MX" dirty="0"/>
          </a:p>
        </p:txBody>
      </p:sp>
    </p:spTree>
    <p:extLst>
      <p:ext uri="{BB962C8B-B14F-4D97-AF65-F5344CB8AC3E}">
        <p14:creationId xmlns:p14="http://schemas.microsoft.com/office/powerpoint/2010/main" val="267258985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1 Título"/>
          <p:cNvSpPr txBox="1">
            <a:spLocks noGrp="1"/>
          </p:cNvSpPr>
          <p:nvPr>
            <p:ph type="title"/>
          </p:nvPr>
        </p:nvSpPr>
        <p:spPr>
          <a:xfrm>
            <a:off x="4592063" y="285326"/>
            <a:ext cx="14716129" cy="1523927"/>
          </a:xfrm>
          <a:prstGeom prst="rect">
            <a:avLst/>
          </a:prstGeom>
        </p:spPr>
        <p:txBody>
          <a:bodyPr/>
          <a:lstStyle/>
          <a:p>
            <a:r>
              <a:rPr dirty="0" err="1"/>
              <a:t>Situación</a:t>
            </a:r>
            <a:r>
              <a:rPr dirty="0"/>
              <a:t> Actual</a:t>
            </a:r>
          </a:p>
        </p:txBody>
      </p:sp>
      <p:sp>
        <p:nvSpPr>
          <p:cNvPr id="59" name="2 Marcador de contenido"/>
          <p:cNvSpPr txBox="1">
            <a:spLocks noGrp="1"/>
          </p:cNvSpPr>
          <p:nvPr>
            <p:ph type="body" idx="1"/>
          </p:nvPr>
        </p:nvSpPr>
        <p:spPr>
          <a:xfrm>
            <a:off x="3578528" y="2305144"/>
            <a:ext cx="20091114" cy="9791019"/>
          </a:xfrm>
          <a:prstGeom prst="rect">
            <a:avLst/>
          </a:prstGeom>
        </p:spPr>
        <p:txBody>
          <a:bodyPr>
            <a:normAutofit/>
          </a:bodyPr>
          <a:lstStyle/>
          <a:p>
            <a:pPr marL="1221477" indent="-1050027" algn="just" defTabSz="1828800">
              <a:lnSpc>
                <a:spcPct val="100000"/>
              </a:lnSpc>
              <a:spcBef>
                <a:spcPts val="2600"/>
              </a:spcBef>
              <a:buClr>
                <a:srgbClr val="40AC4E"/>
              </a:buClr>
              <a:buSzPct val="121000"/>
              <a:buChar char="•"/>
              <a:defRPr sz="3800">
                <a:latin typeface="+mj-lt"/>
                <a:ea typeface="+mj-ea"/>
                <a:cs typeface="+mj-cs"/>
                <a:sym typeface="Calibri"/>
              </a:defRPr>
            </a:pPr>
            <a:r>
              <a:rPr dirty="0"/>
              <a:t>El Plan de la  </a:t>
            </a:r>
            <a:r>
              <a:rPr dirty="0" err="1"/>
              <a:t>Alianza</a:t>
            </a:r>
            <a:r>
              <a:rPr dirty="0"/>
              <a:t> para la </a:t>
            </a:r>
            <a:r>
              <a:rPr dirty="0" err="1"/>
              <a:t>Prosperidad</a:t>
            </a:r>
            <a:r>
              <a:rPr dirty="0"/>
              <a:t>, </a:t>
            </a:r>
            <a:r>
              <a:rPr dirty="0" err="1"/>
              <a:t>es</a:t>
            </a:r>
            <a:r>
              <a:rPr dirty="0"/>
              <a:t> un Plan Nacional de </a:t>
            </a:r>
            <a:r>
              <a:rPr dirty="0" err="1"/>
              <a:t>ejecución</a:t>
            </a:r>
            <a:r>
              <a:rPr dirty="0"/>
              <a:t> </a:t>
            </a:r>
            <a:r>
              <a:rPr dirty="0" err="1"/>
              <a:t>técnica</a:t>
            </a:r>
            <a:r>
              <a:rPr dirty="0"/>
              <a:t> y </a:t>
            </a:r>
            <a:r>
              <a:rPr dirty="0" err="1"/>
              <a:t>financiera</a:t>
            </a:r>
            <a:r>
              <a:rPr dirty="0"/>
              <a:t> del </a:t>
            </a:r>
            <a:r>
              <a:rPr dirty="0" err="1"/>
              <a:t>país</a:t>
            </a:r>
            <a:r>
              <a:rPr dirty="0"/>
              <a:t>.</a:t>
            </a:r>
          </a:p>
          <a:p>
            <a:pPr marL="1221477" indent="-1050027" algn="just" defTabSz="1828800">
              <a:lnSpc>
                <a:spcPct val="100000"/>
              </a:lnSpc>
              <a:spcBef>
                <a:spcPts val="2600"/>
              </a:spcBef>
              <a:buClr>
                <a:srgbClr val="40AC4E"/>
              </a:buClr>
              <a:buSzPct val="121000"/>
              <a:buChar char="•"/>
              <a:defRPr sz="3800">
                <a:latin typeface="+mj-lt"/>
                <a:ea typeface="+mj-ea"/>
                <a:cs typeface="+mj-cs"/>
                <a:sym typeface="Calibri"/>
              </a:defRPr>
            </a:pPr>
            <a:r>
              <a:rPr dirty="0"/>
              <a:t>Los </a:t>
            </a:r>
            <a:r>
              <a:rPr dirty="0" err="1" smtClean="0"/>
              <a:t>recurso</a:t>
            </a:r>
            <a:r>
              <a:rPr lang="es-MX" dirty="0" smtClean="0"/>
              <a:t>s</a:t>
            </a:r>
            <a:r>
              <a:rPr dirty="0" smtClean="0"/>
              <a:t> </a:t>
            </a:r>
            <a:r>
              <a:rPr dirty="0"/>
              <a:t>con </a:t>
            </a:r>
            <a:r>
              <a:rPr dirty="0" err="1"/>
              <a:t>los</a:t>
            </a:r>
            <a:r>
              <a:rPr dirty="0"/>
              <a:t> que se </a:t>
            </a:r>
            <a:r>
              <a:rPr dirty="0" err="1"/>
              <a:t>cuentan</a:t>
            </a:r>
            <a:r>
              <a:rPr dirty="0"/>
              <a:t> y a </a:t>
            </a:r>
            <a:r>
              <a:rPr dirty="0" err="1"/>
              <a:t>través</a:t>
            </a:r>
            <a:r>
              <a:rPr dirty="0"/>
              <a:t> de </a:t>
            </a:r>
            <a:r>
              <a:rPr dirty="0" err="1"/>
              <a:t>los</a:t>
            </a:r>
            <a:r>
              <a:rPr dirty="0"/>
              <a:t> que se </a:t>
            </a:r>
            <a:r>
              <a:rPr dirty="0" err="1"/>
              <a:t>realizan</a:t>
            </a:r>
            <a:r>
              <a:rPr dirty="0"/>
              <a:t> las </a:t>
            </a:r>
            <a:r>
              <a:rPr dirty="0" err="1"/>
              <a:t>actividades</a:t>
            </a:r>
            <a:r>
              <a:rPr dirty="0"/>
              <a:t> son </a:t>
            </a:r>
            <a:r>
              <a:rPr dirty="0" err="1" smtClean="0"/>
              <a:t>nacionales</a:t>
            </a:r>
            <a:r>
              <a:rPr lang="es-MX" dirty="0" smtClean="0"/>
              <a:t> provenientes del Presupuesto General de Ingresos y Egresos.</a:t>
            </a:r>
            <a:endParaRPr lang="es-MX" dirty="0" smtClean="0"/>
          </a:p>
          <a:p>
            <a:pPr marL="1221477" indent="-1050027" algn="just" defTabSz="1828800">
              <a:lnSpc>
                <a:spcPct val="100000"/>
              </a:lnSpc>
              <a:spcBef>
                <a:spcPts val="2600"/>
              </a:spcBef>
              <a:buClr>
                <a:srgbClr val="40AC4E"/>
              </a:buClr>
              <a:buSzPct val="121000"/>
              <a:buChar char="•"/>
              <a:defRPr sz="3800">
                <a:latin typeface="+mj-lt"/>
                <a:ea typeface="+mj-ea"/>
                <a:cs typeface="+mj-cs"/>
                <a:sym typeface="Calibri"/>
              </a:defRPr>
            </a:pPr>
            <a:r>
              <a:rPr lang="es-MX" dirty="0" smtClean="0"/>
              <a:t>Los recursos </a:t>
            </a:r>
            <a:r>
              <a:rPr lang="es-MX" sz="4300" b="1" dirty="0" smtClean="0"/>
              <a:t>son asignaciones presupuestarias globales que han sido etiquetadas en el presupuesto en 2016 y 2017 </a:t>
            </a:r>
            <a:r>
              <a:rPr lang="es-MX" dirty="0" smtClean="0"/>
              <a:t>como lo </a:t>
            </a:r>
            <a:r>
              <a:rPr lang="es-MX" dirty="0" smtClean="0"/>
              <a:t>explicara el Ministerio de Finanzas Públicas  </a:t>
            </a:r>
            <a:r>
              <a:rPr lang="es-MX" dirty="0" smtClean="0"/>
              <a:t>el Ministro de Finanzas</a:t>
            </a:r>
            <a:endParaRPr dirty="0"/>
          </a:p>
          <a:p>
            <a:pPr marL="0" indent="171450" algn="just" defTabSz="1828800">
              <a:lnSpc>
                <a:spcPct val="100000"/>
              </a:lnSpc>
              <a:spcBef>
                <a:spcPts val="2600"/>
              </a:spcBef>
              <a:buClr>
                <a:srgbClr val="40AC4E"/>
              </a:buClr>
              <a:defRPr sz="3800">
                <a:latin typeface="+mj-lt"/>
                <a:ea typeface="+mj-ea"/>
                <a:cs typeface="+mj-cs"/>
                <a:sym typeface="Calibri"/>
              </a:defRPr>
            </a:pPr>
            <a:endParaRPr dirty="0"/>
          </a:p>
          <a:p>
            <a:pPr marL="1221477" indent="-1050027" algn="just" defTabSz="1828800">
              <a:lnSpc>
                <a:spcPct val="100000"/>
              </a:lnSpc>
              <a:spcBef>
                <a:spcPts val="2600"/>
              </a:spcBef>
              <a:buClr>
                <a:srgbClr val="40AC4E"/>
              </a:buClr>
              <a:buSzPct val="121000"/>
              <a:buChar char="•"/>
              <a:defRPr sz="3800">
                <a:latin typeface="+mj-lt"/>
                <a:ea typeface="+mj-ea"/>
                <a:cs typeface="+mj-cs"/>
                <a:sym typeface="Calibri"/>
              </a:defRPr>
            </a:pPr>
            <a:r>
              <a:rPr dirty="0"/>
              <a:t>Los </a:t>
            </a:r>
            <a:r>
              <a:rPr dirty="0" err="1"/>
              <a:t>recursos</a:t>
            </a:r>
            <a:r>
              <a:rPr dirty="0"/>
              <a:t> a </a:t>
            </a:r>
            <a:r>
              <a:rPr dirty="0" err="1"/>
              <a:t>los</a:t>
            </a:r>
            <a:r>
              <a:rPr dirty="0"/>
              <a:t> que </a:t>
            </a:r>
            <a:r>
              <a:rPr dirty="0" err="1"/>
              <a:t>hace</a:t>
            </a:r>
            <a:r>
              <a:rPr dirty="0"/>
              <a:t> </a:t>
            </a:r>
            <a:r>
              <a:rPr dirty="0" err="1"/>
              <a:t>referencia</a:t>
            </a:r>
            <a:r>
              <a:rPr dirty="0"/>
              <a:t> del </a:t>
            </a:r>
            <a:r>
              <a:rPr dirty="0" err="1"/>
              <a:t>Gobierno</a:t>
            </a:r>
            <a:r>
              <a:rPr dirty="0"/>
              <a:t> de </a:t>
            </a:r>
            <a:r>
              <a:rPr dirty="0" err="1"/>
              <a:t>los</a:t>
            </a:r>
            <a:r>
              <a:rPr dirty="0"/>
              <a:t> </a:t>
            </a:r>
            <a:r>
              <a:rPr dirty="0" err="1"/>
              <a:t>Estados</a:t>
            </a:r>
            <a:r>
              <a:rPr dirty="0"/>
              <a:t> </a:t>
            </a:r>
            <a:r>
              <a:rPr dirty="0" err="1"/>
              <a:t>Unidos</a:t>
            </a:r>
            <a:r>
              <a:rPr dirty="0"/>
              <a:t> de Norte América </a:t>
            </a:r>
            <a:r>
              <a:rPr dirty="0" err="1"/>
              <a:t>es</a:t>
            </a:r>
            <a:r>
              <a:rPr dirty="0"/>
              <a:t> un </a:t>
            </a:r>
            <a:r>
              <a:rPr dirty="0" err="1"/>
              <a:t>recurso</a:t>
            </a:r>
            <a:r>
              <a:rPr dirty="0"/>
              <a:t> que se </a:t>
            </a:r>
            <a:r>
              <a:rPr dirty="0" err="1"/>
              <a:t>aprueba</a:t>
            </a:r>
            <a:r>
              <a:rPr dirty="0"/>
              <a:t> </a:t>
            </a:r>
            <a:r>
              <a:rPr dirty="0" err="1"/>
              <a:t>por</a:t>
            </a:r>
            <a:r>
              <a:rPr dirty="0"/>
              <a:t> </a:t>
            </a:r>
            <a:r>
              <a:rPr dirty="0" err="1"/>
              <a:t>año</a:t>
            </a:r>
            <a:r>
              <a:rPr dirty="0"/>
              <a:t> para la </a:t>
            </a:r>
            <a:r>
              <a:rPr dirty="0" err="1"/>
              <a:t>región</a:t>
            </a:r>
            <a:r>
              <a:rPr dirty="0"/>
              <a:t> </a:t>
            </a:r>
            <a:r>
              <a:rPr dirty="0" err="1"/>
              <a:t>Centroamericana</a:t>
            </a:r>
            <a:r>
              <a:rPr dirty="0"/>
              <a:t> y que </a:t>
            </a:r>
            <a:r>
              <a:rPr dirty="0" err="1"/>
              <a:t>en</a:t>
            </a:r>
            <a:r>
              <a:rPr dirty="0"/>
              <a:t> el </a:t>
            </a:r>
            <a:r>
              <a:rPr dirty="0" err="1"/>
              <a:t>caso</a:t>
            </a:r>
            <a:r>
              <a:rPr dirty="0"/>
              <a:t> de Guatemala </a:t>
            </a:r>
            <a:r>
              <a:rPr lang="es-MX" dirty="0" smtClean="0"/>
              <a:t>no representa ingreso al </a:t>
            </a:r>
            <a:r>
              <a:rPr lang="es-MX" dirty="0" smtClean="0"/>
              <a:t>presupuesto sino que lo ejecuta: </a:t>
            </a:r>
            <a:r>
              <a:rPr dirty="0" smtClean="0"/>
              <a:t>INL </a:t>
            </a:r>
            <a:r>
              <a:rPr dirty="0"/>
              <a:t>QUE EJECUTA DIRECTAMENTE CON EL MINISTERIO </a:t>
            </a:r>
            <a:r>
              <a:rPr lang="es-MX" dirty="0" smtClean="0"/>
              <a:t>PUBLICO </a:t>
            </a:r>
            <a:r>
              <a:rPr dirty="0" smtClean="0"/>
              <a:t>y </a:t>
            </a:r>
            <a:r>
              <a:rPr lang="es-MX" dirty="0" smtClean="0"/>
              <a:t>GOBERNACION </a:t>
            </a:r>
            <a:r>
              <a:rPr lang="es-MX" dirty="0" smtClean="0"/>
              <a:t>y </a:t>
            </a:r>
            <a:r>
              <a:rPr b="1" dirty="0" smtClean="0"/>
              <a:t>USAID</a:t>
            </a:r>
            <a:r>
              <a:rPr dirty="0" smtClean="0"/>
              <a:t> </a:t>
            </a:r>
            <a:r>
              <a:rPr dirty="0" err="1"/>
              <a:t>quien</a:t>
            </a:r>
            <a:r>
              <a:rPr dirty="0"/>
              <a:t> a </a:t>
            </a:r>
            <a:r>
              <a:rPr dirty="0" err="1"/>
              <a:t>su</a:t>
            </a:r>
            <a:r>
              <a:rPr dirty="0"/>
              <a:t> </a:t>
            </a:r>
            <a:r>
              <a:rPr dirty="0" err="1"/>
              <a:t>vez</a:t>
            </a:r>
            <a:r>
              <a:rPr dirty="0"/>
              <a:t> </a:t>
            </a:r>
            <a:r>
              <a:rPr dirty="0" err="1"/>
              <a:t>licita</a:t>
            </a:r>
            <a:r>
              <a:rPr dirty="0"/>
              <a:t> </a:t>
            </a:r>
            <a:r>
              <a:rPr dirty="0" err="1"/>
              <a:t>sus</a:t>
            </a:r>
            <a:r>
              <a:rPr dirty="0"/>
              <a:t> </a:t>
            </a:r>
            <a:r>
              <a:rPr dirty="0" err="1"/>
              <a:t>proyectos</a:t>
            </a:r>
            <a:r>
              <a:rPr dirty="0"/>
              <a:t> de </a:t>
            </a:r>
            <a:r>
              <a:rPr dirty="0" err="1"/>
              <a:t>Desarrollo</a:t>
            </a:r>
            <a:r>
              <a:rPr dirty="0"/>
              <a:t> Social y </a:t>
            </a:r>
            <a:r>
              <a:rPr dirty="0" err="1"/>
              <a:t>Económico</a:t>
            </a:r>
            <a:r>
              <a:rPr dirty="0"/>
              <a:t>  a </a:t>
            </a:r>
            <a:r>
              <a:rPr dirty="0" err="1"/>
              <a:t>los</a:t>
            </a:r>
            <a:r>
              <a:rPr dirty="0"/>
              <a:t> </a:t>
            </a:r>
            <a:r>
              <a:rPr dirty="0" err="1"/>
              <a:t>consorcios</a:t>
            </a:r>
            <a:r>
              <a:rPr dirty="0"/>
              <a:t> de </a:t>
            </a:r>
            <a:r>
              <a:rPr dirty="0" smtClean="0"/>
              <a:t>ONG</a:t>
            </a:r>
            <a:r>
              <a:rPr lang="es-MX" dirty="0" smtClean="0"/>
              <a:t>´s</a:t>
            </a:r>
            <a:r>
              <a:rPr dirty="0" smtClean="0"/>
              <a:t> </a:t>
            </a:r>
            <a:r>
              <a:rPr dirty="0"/>
              <a:t>que </a:t>
            </a:r>
            <a:r>
              <a:rPr dirty="0" err="1"/>
              <a:t>trabajan</a:t>
            </a:r>
            <a:r>
              <a:rPr dirty="0"/>
              <a:t> con USAID </a:t>
            </a:r>
            <a:r>
              <a:rPr dirty="0" err="1"/>
              <a:t>en</a:t>
            </a:r>
            <a:r>
              <a:rPr dirty="0"/>
              <a:t> Guatemala.</a:t>
            </a:r>
          </a:p>
        </p:txBody>
      </p:sp>
      <p:sp>
        <p:nvSpPr>
          <p:cNvPr id="61" name="Line"/>
          <p:cNvSpPr/>
          <p:nvPr/>
        </p:nvSpPr>
        <p:spPr>
          <a:xfrm>
            <a:off x="2632568" y="8051800"/>
            <a:ext cx="1059091" cy="4456643"/>
          </a:xfrm>
          <a:custGeom>
            <a:avLst/>
            <a:gdLst/>
            <a:ahLst/>
            <a:cxnLst>
              <a:cxn ang="0">
                <a:pos x="wd2" y="hd2"/>
              </a:cxn>
              <a:cxn ang="5400000">
                <a:pos x="wd2" y="hd2"/>
              </a:cxn>
              <a:cxn ang="10800000">
                <a:pos x="wd2" y="hd2"/>
              </a:cxn>
              <a:cxn ang="16200000">
                <a:pos x="wd2" y="hd2"/>
              </a:cxn>
            </a:cxnLst>
            <a:rect l="0" t="0" r="r" b="b"/>
            <a:pathLst>
              <a:path w="21600" h="21600" extrusionOk="0">
                <a:moveTo>
                  <a:pt x="21138" y="0"/>
                </a:moveTo>
                <a:lnTo>
                  <a:pt x="0" y="0"/>
                </a:lnTo>
                <a:lnTo>
                  <a:pt x="0" y="21600"/>
                </a:lnTo>
                <a:lnTo>
                  <a:pt x="21600" y="21600"/>
                </a:lnTo>
              </a:path>
            </a:pathLst>
          </a:custGeom>
          <a:ln w="101600">
            <a:solidFill>
              <a:srgbClr val="BC1F3F"/>
            </a:solidFill>
            <a:headEnd type="oval"/>
            <a:tailEnd type="oval"/>
          </a:ln>
        </p:spPr>
        <p:txBody>
          <a:bodyPr lIns="45718" tIns="45718" rIns="45718" bIns="45718"/>
          <a:lstStyle/>
          <a:p>
            <a:endParaRPr/>
          </a:p>
        </p:txBody>
      </p:sp>
      <p:sp>
        <p:nvSpPr>
          <p:cNvPr id="62" name="Line"/>
          <p:cNvSpPr/>
          <p:nvPr/>
        </p:nvSpPr>
        <p:spPr>
          <a:xfrm>
            <a:off x="2665825" y="2305144"/>
            <a:ext cx="1059091" cy="4857656"/>
          </a:xfrm>
          <a:custGeom>
            <a:avLst/>
            <a:gdLst/>
            <a:ahLst/>
            <a:cxnLst>
              <a:cxn ang="0">
                <a:pos x="wd2" y="hd2"/>
              </a:cxn>
              <a:cxn ang="5400000">
                <a:pos x="wd2" y="hd2"/>
              </a:cxn>
              <a:cxn ang="10800000">
                <a:pos x="wd2" y="hd2"/>
              </a:cxn>
              <a:cxn ang="16200000">
                <a:pos x="wd2" y="hd2"/>
              </a:cxn>
            </a:cxnLst>
            <a:rect l="0" t="0" r="r" b="b"/>
            <a:pathLst>
              <a:path w="21600" h="21600" extrusionOk="0">
                <a:moveTo>
                  <a:pt x="21138" y="0"/>
                </a:moveTo>
                <a:lnTo>
                  <a:pt x="0" y="0"/>
                </a:lnTo>
                <a:lnTo>
                  <a:pt x="0" y="21600"/>
                </a:lnTo>
                <a:lnTo>
                  <a:pt x="21600" y="21600"/>
                </a:lnTo>
              </a:path>
            </a:pathLst>
          </a:custGeom>
          <a:ln w="101600">
            <a:solidFill>
              <a:srgbClr val="55B4FF"/>
            </a:solidFill>
            <a:headEnd type="oval"/>
            <a:tailEnd type="oval"/>
          </a:ln>
        </p:spPr>
        <p:txBody>
          <a:bodyPr lIns="45718" tIns="45718" rIns="45718" bIns="45718"/>
          <a:lstStyle/>
          <a:p>
            <a:pPr>
              <a:defRPr>
                <a:solidFill>
                  <a:srgbClr val="0070C0"/>
                </a:solidFill>
              </a:defRPr>
            </a:pPr>
            <a:endParaRPr/>
          </a:p>
        </p:txBody>
      </p:sp>
      <p:sp>
        <p:nvSpPr>
          <p:cNvPr id="63" name="Fondos…"/>
          <p:cNvSpPr txBox="1"/>
          <p:nvPr/>
        </p:nvSpPr>
        <p:spPr>
          <a:xfrm>
            <a:off x="592779" y="9212312"/>
            <a:ext cx="2073046" cy="1249679"/>
          </a:xfrm>
          <a:prstGeom prst="rect">
            <a:avLst/>
          </a:prstGeom>
          <a:ln w="12700">
            <a:miter lim="400000"/>
          </a:ln>
          <a:extLst>
            <a:ext uri="{C572A759-6A51-4108-AA02-DFA0A04FC94B}">
              <ma14:wrappingTextBoxFlag xmlns="" xmlns:ma14="http://schemas.microsoft.com/office/mac/drawingml/2011/main" val="1"/>
            </a:ext>
          </a:extLst>
        </p:spPr>
        <p:txBody>
          <a:bodyPr wrap="none" lIns="91438" tIns="91438" rIns="91438" bIns="91438">
            <a:spAutoFit/>
          </a:bodyPr>
          <a:lstStyle/>
          <a:p>
            <a:pPr>
              <a:defRPr b="1">
                <a:solidFill>
                  <a:srgbClr val="BC1F3F"/>
                </a:solidFill>
              </a:defRPr>
            </a:pPr>
            <a:r>
              <a:rPr dirty="0" err="1"/>
              <a:t>Fondos</a:t>
            </a:r>
            <a:r>
              <a:rPr dirty="0"/>
              <a:t> </a:t>
            </a:r>
          </a:p>
          <a:p>
            <a:pPr>
              <a:defRPr b="1">
                <a:solidFill>
                  <a:srgbClr val="BC1F3F"/>
                </a:solidFill>
              </a:defRPr>
            </a:pPr>
            <a:r>
              <a:rPr dirty="0" err="1"/>
              <a:t>Externos</a:t>
            </a:r>
            <a:endParaRPr dirty="0"/>
          </a:p>
        </p:txBody>
      </p:sp>
      <p:sp>
        <p:nvSpPr>
          <p:cNvPr id="64" name="Ejecución…"/>
          <p:cNvSpPr txBox="1"/>
          <p:nvPr/>
        </p:nvSpPr>
        <p:spPr>
          <a:xfrm>
            <a:off x="476291" y="3392242"/>
            <a:ext cx="2426884" cy="1249679"/>
          </a:xfrm>
          <a:prstGeom prst="rect">
            <a:avLst/>
          </a:prstGeom>
          <a:ln w="12700">
            <a:miter lim="400000"/>
          </a:ln>
          <a:extLst>
            <a:ext uri="{C572A759-6A51-4108-AA02-DFA0A04FC94B}">
              <ma14:wrappingTextBoxFlag xmlns="" xmlns:ma14="http://schemas.microsoft.com/office/mac/drawingml/2011/main" val="1"/>
            </a:ext>
          </a:extLst>
        </p:spPr>
        <p:txBody>
          <a:bodyPr wrap="none" lIns="91438" tIns="91438" rIns="91438" bIns="91438">
            <a:spAutoFit/>
          </a:bodyPr>
          <a:lstStyle/>
          <a:p>
            <a:pPr>
              <a:defRPr b="1">
                <a:solidFill>
                  <a:srgbClr val="55B4FF"/>
                </a:solidFill>
              </a:defRPr>
            </a:pPr>
            <a:r>
              <a:rPr dirty="0" err="1"/>
              <a:t>Ejecución</a:t>
            </a:r>
            <a:endParaRPr dirty="0"/>
          </a:p>
          <a:p>
            <a:pPr>
              <a:defRPr b="1">
                <a:solidFill>
                  <a:srgbClr val="55B4FF"/>
                </a:solidFill>
              </a:defRPr>
            </a:pPr>
            <a:r>
              <a:rPr dirty="0"/>
              <a:t>Nacional</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33937" y="1120263"/>
            <a:ext cx="14716127" cy="1523927"/>
          </a:xfrm>
        </p:spPr>
        <p:txBody>
          <a:bodyPr>
            <a:normAutofit/>
          </a:bodyPr>
          <a:lstStyle/>
          <a:p>
            <a:r>
              <a:rPr lang="es-MX" sz="6000" dirty="0" smtClean="0"/>
              <a:t>Acciones y Presupuesto Asignados 2017</a:t>
            </a:r>
            <a:endParaRPr lang="es-MX" sz="6000" dirty="0"/>
          </a:p>
        </p:txBody>
      </p:sp>
      <p:sp>
        <p:nvSpPr>
          <p:cNvPr id="3" name="2 Marcador de texto"/>
          <p:cNvSpPr>
            <a:spLocks noGrp="1"/>
          </p:cNvSpPr>
          <p:nvPr>
            <p:ph type="body" idx="1"/>
          </p:nvPr>
        </p:nvSpPr>
        <p:spPr>
          <a:xfrm>
            <a:off x="2119303" y="4013200"/>
            <a:ext cx="20615226" cy="5904466"/>
          </a:xfrm>
        </p:spPr>
        <p:txBody>
          <a:bodyPr>
            <a:normAutofit lnSpcReduction="10000"/>
          </a:bodyPr>
          <a:lstStyle/>
          <a:p>
            <a:pPr marL="914400" indent="-685800">
              <a:buFont typeface="Arial" panose="020B0604020202020204" pitchFamily="34" charset="0"/>
              <a:buChar char="•"/>
            </a:pPr>
            <a:r>
              <a:rPr lang="es-MX" sz="6000" dirty="0" smtClean="0"/>
              <a:t>Durante 2017 el PRONACOM elaboró un Plan de acción que se presentó a USAID al cual se le ha dado seguimiento a través de la matriz de cumplimiento de compromisos.  </a:t>
            </a:r>
          </a:p>
          <a:p>
            <a:pPr marL="914400" indent="-685800">
              <a:buFont typeface="Arial" panose="020B0604020202020204" pitchFamily="34" charset="0"/>
              <a:buChar char="•"/>
            </a:pPr>
            <a:r>
              <a:rPr lang="es-MX" sz="6000" dirty="0" smtClean="0"/>
              <a:t>La ejecución presupuestaria se amarro a ejecución Global del presupuesto que Asciende a Q. 6,531.6</a:t>
            </a:r>
            <a:endParaRPr lang="es-MX" sz="6000" dirty="0"/>
          </a:p>
        </p:txBody>
      </p:sp>
    </p:spTree>
    <p:extLst>
      <p:ext uri="{BB962C8B-B14F-4D97-AF65-F5344CB8AC3E}">
        <p14:creationId xmlns:p14="http://schemas.microsoft.com/office/powerpoint/2010/main" val="358600446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1 Título"/>
          <p:cNvSpPr txBox="1">
            <a:spLocks noGrp="1"/>
          </p:cNvSpPr>
          <p:nvPr>
            <p:ph type="title"/>
          </p:nvPr>
        </p:nvSpPr>
        <p:spPr>
          <a:xfrm>
            <a:off x="4833937" y="485263"/>
            <a:ext cx="14716127" cy="1523928"/>
          </a:xfrm>
          <a:prstGeom prst="rect">
            <a:avLst/>
          </a:prstGeom>
        </p:spPr>
        <p:txBody>
          <a:bodyPr/>
          <a:lstStyle>
            <a:lvl1pPr defTabSz="731162">
              <a:defRPr sz="5600"/>
            </a:lvl1pPr>
          </a:lstStyle>
          <a:p>
            <a:r>
              <a:rPr lang="es-MX" dirty="0" smtClean="0"/>
              <a:t>Planificación 2018 </a:t>
            </a:r>
            <a:endParaRPr dirty="0"/>
          </a:p>
        </p:txBody>
      </p:sp>
      <p:sp>
        <p:nvSpPr>
          <p:cNvPr id="93" name="2 Marcador de contenido"/>
          <p:cNvSpPr txBox="1">
            <a:spLocks noGrp="1"/>
          </p:cNvSpPr>
          <p:nvPr>
            <p:ph type="body" idx="1"/>
          </p:nvPr>
        </p:nvSpPr>
        <p:spPr>
          <a:xfrm>
            <a:off x="2768601" y="1930401"/>
            <a:ext cx="18923000" cy="10541000"/>
          </a:xfrm>
          <a:prstGeom prst="rect">
            <a:avLst/>
          </a:prstGeom>
        </p:spPr>
        <p:txBody>
          <a:bodyPr>
            <a:normAutofit/>
          </a:bodyPr>
          <a:lstStyle/>
          <a:p>
            <a:pPr marL="1195227" indent="-1023777" algn="just" defTabSz="1810511">
              <a:lnSpc>
                <a:spcPct val="100000"/>
              </a:lnSpc>
              <a:spcBef>
                <a:spcPts val="2500"/>
              </a:spcBef>
              <a:buClr>
                <a:srgbClr val="40AC4E"/>
              </a:buClr>
              <a:buSzPct val="121000"/>
              <a:buFont typeface="Wingdings" panose="05000000000000000000" pitchFamily="2" charset="2"/>
              <a:buChar char="Ø"/>
              <a:defRPr sz="3900">
                <a:latin typeface="+mj-lt"/>
                <a:ea typeface="+mj-ea"/>
                <a:cs typeface="+mj-cs"/>
                <a:sym typeface="Calibri"/>
              </a:defRPr>
            </a:pPr>
            <a:r>
              <a:rPr lang="es-MX" dirty="0" smtClean="0"/>
              <a:t>Para 2018 el Equipo técnico del Plan integrado por Ministerio de Finanzas, Ministerio de Relaciones Exteriores, SEGEPLAN y PRONACOM se realizo un ejercicio con todas las instituciones que se encuentran vinculadas al Plan, que hoy día son 35</a:t>
            </a:r>
          </a:p>
          <a:p>
            <a:pPr marL="1195227" indent="-1023777" algn="just" defTabSz="1810511">
              <a:lnSpc>
                <a:spcPct val="100000"/>
              </a:lnSpc>
              <a:spcBef>
                <a:spcPts val="2500"/>
              </a:spcBef>
              <a:buClr>
                <a:srgbClr val="40AC4E"/>
              </a:buClr>
              <a:buSzPct val="121000"/>
              <a:buFont typeface="Wingdings" panose="05000000000000000000" pitchFamily="2" charset="2"/>
              <a:buChar char="Ø"/>
              <a:defRPr sz="3900">
                <a:latin typeface="+mj-lt"/>
                <a:ea typeface="+mj-ea"/>
                <a:cs typeface="+mj-cs"/>
                <a:sym typeface="Calibri"/>
              </a:defRPr>
            </a:pPr>
            <a:r>
              <a:rPr lang="es-MX" sz="4300" dirty="0" smtClean="0"/>
              <a:t>Estas instituciones identificaron aquellas acciones y actividades que se encuentran en sus </a:t>
            </a:r>
            <a:r>
              <a:rPr lang="es-MX" sz="4300" dirty="0" err="1" smtClean="0"/>
              <a:t>POAs</a:t>
            </a:r>
            <a:r>
              <a:rPr lang="es-MX" sz="4300" dirty="0" smtClean="0"/>
              <a:t> Institucionales y que tienen presupuesto asignado </a:t>
            </a:r>
            <a:endParaRPr sz="5300" dirty="0"/>
          </a:p>
          <a:p>
            <a:pPr marL="1195227" indent="-1023777" algn="just" defTabSz="1810511">
              <a:lnSpc>
                <a:spcPct val="100000"/>
              </a:lnSpc>
              <a:spcBef>
                <a:spcPts val="2500"/>
              </a:spcBef>
              <a:buClr>
                <a:srgbClr val="40AC4E"/>
              </a:buClr>
              <a:buSzPct val="121000"/>
              <a:buFont typeface="Wingdings" panose="05000000000000000000" pitchFamily="2" charset="2"/>
              <a:buChar char="Ø"/>
              <a:defRPr sz="3900">
                <a:latin typeface="+mj-lt"/>
                <a:ea typeface="+mj-ea"/>
                <a:cs typeface="+mj-cs"/>
                <a:sym typeface="Calibri"/>
              </a:defRPr>
            </a:pPr>
            <a:r>
              <a:rPr lang="es-MX" dirty="0" smtClean="0"/>
              <a:t>Se ha iniciado el proceso de etiquetado presupuestario con las diferentes institucional al  Gabinete Específico del Plan Alianza para la Prosperidad (</a:t>
            </a:r>
            <a:r>
              <a:rPr lang="es-MX" dirty="0" err="1" smtClean="0"/>
              <a:t>Mingob</a:t>
            </a:r>
            <a:r>
              <a:rPr lang="es-MX" dirty="0" smtClean="0"/>
              <a:t>)</a:t>
            </a:r>
          </a:p>
          <a:p>
            <a:pPr marL="1195227" indent="-1023777" algn="just" defTabSz="1810511">
              <a:lnSpc>
                <a:spcPct val="100000"/>
              </a:lnSpc>
              <a:spcBef>
                <a:spcPts val="2500"/>
              </a:spcBef>
              <a:buClr>
                <a:srgbClr val="40AC4E"/>
              </a:buClr>
              <a:buSzPct val="121000"/>
              <a:buFont typeface="Wingdings" panose="05000000000000000000" pitchFamily="2" charset="2"/>
              <a:buChar char="Ø"/>
              <a:defRPr sz="3900">
                <a:latin typeface="+mj-lt"/>
                <a:ea typeface="+mj-ea"/>
                <a:cs typeface="+mj-cs"/>
                <a:sym typeface="Calibri"/>
              </a:defRPr>
            </a:pPr>
            <a:r>
              <a:rPr lang="es-MX" dirty="0" smtClean="0"/>
              <a:t>Se ha creado una herramienta en la web que </a:t>
            </a:r>
            <a:r>
              <a:rPr lang="es-MX" dirty="0" err="1" smtClean="0"/>
              <a:t>permitira</a:t>
            </a:r>
            <a:r>
              <a:rPr lang="es-MX" dirty="0" smtClean="0"/>
              <a:t> visualizar las 206 actividades que la día de hoy se encuentran incorporadas en el Plan d Acción 2018 y se le dará seguimiento al Plan a través de esta herramienta; misma que es capaz de incorporar iniciativas publica y privadas; nacionales e internacionales.</a:t>
            </a:r>
            <a:endParaRPr lang="es-MX" dirty="0" smtClean="0"/>
          </a:p>
        </p:txBody>
      </p:sp>
      <p:grpSp>
        <p:nvGrpSpPr>
          <p:cNvPr id="96" name="Group"/>
          <p:cNvGrpSpPr/>
          <p:nvPr/>
        </p:nvGrpSpPr>
        <p:grpSpPr>
          <a:xfrm>
            <a:off x="275355" y="-27201"/>
            <a:ext cx="1456680" cy="11234364"/>
            <a:chOff x="-1" y="0"/>
            <a:chExt cx="1456679" cy="11234362"/>
          </a:xfrm>
        </p:grpSpPr>
        <p:sp>
          <p:nvSpPr>
            <p:cNvPr id="94" name="Arrow"/>
            <p:cNvSpPr/>
            <p:nvPr/>
          </p:nvSpPr>
          <p:spPr>
            <a:xfrm rot="5400000">
              <a:off x="-4888842" y="4888841"/>
              <a:ext cx="11234362" cy="1456679"/>
            </a:xfrm>
            <a:prstGeom prst="rightArrow">
              <a:avLst>
                <a:gd name="adj1" fmla="val 100000"/>
                <a:gd name="adj2" fmla="val 55302"/>
              </a:avLst>
            </a:prstGeom>
            <a:solidFill>
              <a:srgbClr val="55B4FF"/>
            </a:solidFill>
            <a:ln w="12700" cap="flat">
              <a:noFill/>
              <a:miter lim="400000"/>
            </a:ln>
            <a:effectLst/>
          </p:spPr>
          <p:txBody>
            <a:bodyPr wrap="square" lIns="91438" tIns="91438" rIns="91438" bIns="91438" numCol="1" anchor="ctr">
              <a:noAutofit/>
            </a:bodyPr>
            <a:lstStyle/>
            <a:p>
              <a:pPr>
                <a:defRPr>
                  <a:solidFill>
                    <a:srgbClr val="FFFFFF"/>
                  </a:solidFill>
                </a:defRPr>
              </a:pPr>
              <a:endParaRPr/>
            </a:p>
          </p:txBody>
        </p:sp>
        <p:sp>
          <p:nvSpPr>
            <p:cNvPr id="95" name="EJECUCIÓN NACIONAL"/>
            <p:cNvSpPr txBox="1"/>
            <p:nvPr/>
          </p:nvSpPr>
          <p:spPr>
            <a:xfrm rot="16200000">
              <a:off x="-870016" y="4865759"/>
              <a:ext cx="3196704" cy="9541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91438" tIns="91438" rIns="91438" bIns="91438" numCol="1" anchor="t">
              <a:spAutoFit/>
            </a:bodyPr>
            <a:lstStyle>
              <a:lvl1pPr>
                <a:defRPr sz="5000" b="1">
                  <a:solidFill>
                    <a:srgbClr val="FFFFFF"/>
                  </a:solidFill>
                </a:defRPr>
              </a:lvl1pPr>
            </a:lstStyle>
            <a:p>
              <a:r>
                <a:rPr lang="es-MX" dirty="0" smtClean="0"/>
                <a:t>PLAN 2018 </a:t>
              </a:r>
              <a:endParaRPr dirty="0"/>
            </a:p>
          </p:txBody>
        </p:sp>
      </p:gr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SE REQUIERE:</a:t>
            </a:r>
            <a:endParaRPr lang="es-MX" dirty="0"/>
          </a:p>
        </p:txBody>
      </p:sp>
      <p:sp>
        <p:nvSpPr>
          <p:cNvPr id="3" name="2 Marcador de texto"/>
          <p:cNvSpPr>
            <a:spLocks noGrp="1"/>
          </p:cNvSpPr>
          <p:nvPr>
            <p:ph type="body" idx="1"/>
          </p:nvPr>
        </p:nvSpPr>
        <p:spPr>
          <a:xfrm>
            <a:off x="2119303" y="2344915"/>
            <a:ext cx="20615226" cy="10024885"/>
          </a:xfrm>
        </p:spPr>
        <p:txBody>
          <a:bodyPr>
            <a:normAutofit/>
          </a:bodyPr>
          <a:lstStyle/>
          <a:p>
            <a:pPr marL="1143000" indent="-914400">
              <a:buFont typeface="+mj-lt"/>
              <a:buAutoNum type="arabicPeriod"/>
            </a:pPr>
            <a:r>
              <a:rPr lang="es-MX" dirty="0" smtClean="0"/>
              <a:t>Ministros giren instrucciones a quien corresponda para </a:t>
            </a:r>
            <a:r>
              <a:rPr lang="es-MX" dirty="0" smtClean="0"/>
              <a:t>etiquetado presupuestario de las actividades presentadas en las matrices</a:t>
            </a:r>
            <a:endParaRPr lang="es-MX" dirty="0" smtClean="0"/>
          </a:p>
          <a:p>
            <a:pPr marL="1143000" indent="-914400">
              <a:buFont typeface="+mj-lt"/>
              <a:buAutoNum type="arabicPeriod"/>
            </a:pPr>
            <a:r>
              <a:rPr lang="es-MX" dirty="0" smtClean="0"/>
              <a:t>Ministros nombren un contacto institucional que tenga comunicación directa con el despacho para coordinar con el equipo técnico del Plan.</a:t>
            </a:r>
          </a:p>
          <a:p>
            <a:pPr marL="1143000" indent="-914400">
              <a:buFont typeface="+mj-lt"/>
              <a:buAutoNum type="arabicPeriod"/>
            </a:pPr>
            <a:r>
              <a:rPr lang="es-MX" dirty="0" smtClean="0"/>
              <a:t>Que se incorporen los proyectos remitidos a las instituciones de los tres municipios pilotos a las ejecuciones de este año en los proyectos de menores cuantías, que se inicie el proceso de evaluación para dar respuesta (Cada Ministro recibe en su carpeta los proyectos recibidos)</a:t>
            </a:r>
          </a:p>
          <a:p>
            <a:pPr marL="1143000" indent="-914400">
              <a:buFont typeface="+mj-lt"/>
              <a:buAutoNum type="arabicPeriod"/>
            </a:pPr>
            <a:r>
              <a:rPr lang="es-MX" dirty="0" smtClean="0"/>
              <a:t>Que quienes se comprometieron con ejecuciones de proyectos o dotaciones cumplan compromisos FODES, MIDES para Hospital de </a:t>
            </a:r>
            <a:r>
              <a:rPr lang="es-MX" dirty="0" err="1" smtClean="0"/>
              <a:t>Jocotan</a:t>
            </a:r>
            <a:r>
              <a:rPr lang="es-MX" dirty="0" smtClean="0"/>
              <a:t> y para Instituto de </a:t>
            </a:r>
            <a:r>
              <a:rPr lang="es-MX" dirty="0" err="1" smtClean="0"/>
              <a:t>Polohua</a:t>
            </a:r>
            <a:r>
              <a:rPr lang="es-MX" dirty="0" smtClean="0"/>
              <a:t>, </a:t>
            </a:r>
            <a:r>
              <a:rPr lang="es-MX" dirty="0" err="1"/>
              <a:t>M</a:t>
            </a:r>
            <a:r>
              <a:rPr lang="es-MX" dirty="0" err="1" smtClean="0"/>
              <a:t>omostenango</a:t>
            </a:r>
            <a:r>
              <a:rPr lang="es-MX" dirty="0" smtClean="0"/>
              <a:t>.</a:t>
            </a:r>
          </a:p>
          <a:p>
            <a:pPr marL="1143000" indent="-914400">
              <a:buFont typeface="+mj-lt"/>
              <a:buAutoNum type="arabicPeriod"/>
            </a:pPr>
            <a:endParaRPr lang="es-MX" dirty="0" smtClean="0"/>
          </a:p>
          <a:p>
            <a:pPr marL="1143000" indent="-914400">
              <a:buFont typeface="+mj-lt"/>
              <a:buAutoNum type="arabicPeriod"/>
            </a:pPr>
            <a:endParaRPr lang="es-MX" dirty="0"/>
          </a:p>
        </p:txBody>
      </p:sp>
    </p:spTree>
    <p:extLst>
      <p:ext uri="{BB962C8B-B14F-4D97-AF65-F5344CB8AC3E}">
        <p14:creationId xmlns:p14="http://schemas.microsoft.com/office/powerpoint/2010/main" val="165067549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332F60"/>
        </a:solidFill>
        <a:effectLst/>
      </p:bgPr>
    </p:bg>
    <p:spTree>
      <p:nvGrpSpPr>
        <p:cNvPr id="1" name=""/>
        <p:cNvGrpSpPr/>
        <p:nvPr/>
      </p:nvGrpSpPr>
      <p:grpSpPr>
        <a:xfrm>
          <a:off x="0" y="0"/>
          <a:ext cx="0" cy="0"/>
          <a:chOff x="0" y="0"/>
          <a:chExt cx="0" cy="0"/>
        </a:xfrm>
      </p:grpSpPr>
      <p:pic>
        <p:nvPicPr>
          <p:cNvPr id="152" name="pasted-image.pdf"/>
          <p:cNvPicPr>
            <a:picLocks/>
          </p:cNvPicPr>
          <p:nvPr/>
        </p:nvPicPr>
        <p:blipFill>
          <a:blip r:embed="rId2">
            <a:extLst/>
          </a:blip>
          <a:stretch>
            <a:fillRect/>
          </a:stretch>
        </p:blipFill>
        <p:spPr>
          <a:xfrm>
            <a:off x="1519881" y="13269631"/>
            <a:ext cx="21344248" cy="100227"/>
          </a:xfrm>
          <a:prstGeom prst="rect">
            <a:avLst/>
          </a:prstGeom>
          <a:ln w="12700">
            <a:miter lim="400000"/>
          </a:ln>
        </p:spPr>
      </p:pic>
      <p:sp>
        <p:nvSpPr>
          <p:cNvPr id="4" name="Shape 147"/>
          <p:cNvSpPr/>
          <p:nvPr/>
        </p:nvSpPr>
        <p:spPr>
          <a:xfrm>
            <a:off x="3175771" y="11144533"/>
            <a:ext cx="19688357" cy="1785744"/>
          </a:xfrm>
          <a:prstGeom prst="rect">
            <a:avLst/>
          </a:prstGeom>
          <a:ln w="12700">
            <a:miter lim="400000"/>
          </a:ln>
          <a:extLst>
            <a:ext uri="{C572A759-6A51-4108-AA02-DFA0A04FC94B}">
              <ma14:wrappingTextBoxFlag xmlns:ma14="http://schemas.microsoft.com/office/mac/drawingml/2011/main" xmlns="" val="1"/>
            </a:ext>
          </a:extLst>
        </p:spPr>
        <p:txBody>
          <a:bodyPr wrap="square" lIns="71436" tIns="71436" rIns="71436" bIns="71436" anchor="ctr">
            <a:spAutoFit/>
          </a:bodyPr>
          <a:lstStyle>
            <a:lvl1pPr algn="l">
              <a:defRPr sz="6200">
                <a:latin typeface="Futura"/>
                <a:ea typeface="Futura"/>
                <a:cs typeface="Futura"/>
                <a:sym typeface="Futura"/>
              </a:defRPr>
            </a:lvl1pPr>
          </a:lstStyle>
          <a:p>
            <a:pPr algn="r" defTabSz="821382"/>
            <a:r>
              <a:rPr lang="es-ES" sz="10700" b="1" dirty="0">
                <a:solidFill>
                  <a:srgbClr val="FFFFFF"/>
                </a:solidFill>
                <a:latin typeface="Corbel"/>
                <a:cs typeface="Corbel"/>
              </a:rPr>
              <a:t>RESULTADOS</a:t>
            </a:r>
          </a:p>
        </p:txBody>
      </p:sp>
    </p:spTree>
    <p:extLst>
      <p:ext uri="{BB962C8B-B14F-4D97-AF65-F5344CB8AC3E}">
        <p14:creationId xmlns:p14="http://schemas.microsoft.com/office/powerpoint/2010/main" val="3980464201"/>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9200" y="0"/>
            <a:ext cx="21945600" cy="1987643"/>
          </a:xfrm>
        </p:spPr>
        <p:txBody>
          <a:bodyPr>
            <a:normAutofit/>
          </a:bodyPr>
          <a:lstStyle/>
          <a:p>
            <a:r>
              <a:rPr lang="es-MX" sz="8000" dirty="0"/>
              <a:t>A NIVEL DE COORDINACIÓN</a:t>
            </a:r>
          </a:p>
        </p:txBody>
      </p:sp>
      <p:sp>
        <p:nvSpPr>
          <p:cNvPr id="8" name="7 Marcador de contenido"/>
          <p:cNvSpPr>
            <a:spLocks noGrp="1"/>
          </p:cNvSpPr>
          <p:nvPr>
            <p:ph idx="1"/>
          </p:nvPr>
        </p:nvSpPr>
        <p:spPr>
          <a:xfrm>
            <a:off x="1219200" y="1905000"/>
            <a:ext cx="21945600" cy="10210800"/>
          </a:xfrm>
        </p:spPr>
        <p:txBody>
          <a:bodyPr>
            <a:normAutofit fontScale="85000" lnSpcReduction="10000"/>
          </a:bodyPr>
          <a:lstStyle/>
          <a:p>
            <a:pPr marL="914400" indent="-685800">
              <a:buFont typeface="Arial" panose="020B0604020202020204" pitchFamily="34" charset="0"/>
              <a:buChar char="•"/>
            </a:pPr>
            <a:r>
              <a:rPr lang="es-MX" dirty="0" smtClean="0"/>
              <a:t>Lograr el liderazgo institucional en el Ejecutivo del Plan, (Visita a </a:t>
            </a:r>
            <a:r>
              <a:rPr lang="es-MX" dirty="0" smtClean="0"/>
              <a:t>la mayoría de </a:t>
            </a:r>
            <a:r>
              <a:rPr lang="es-MX" dirty="0" smtClean="0"/>
              <a:t>Ministerios </a:t>
            </a:r>
            <a:r>
              <a:rPr lang="es-MX" dirty="0" smtClean="0"/>
              <a:t>y algunas Secretarias).</a:t>
            </a:r>
          </a:p>
          <a:p>
            <a:pPr marL="914400" indent="-685800">
              <a:buFont typeface="Arial" panose="020B0604020202020204" pitchFamily="34" charset="0"/>
              <a:buChar char="•"/>
            </a:pPr>
            <a:r>
              <a:rPr lang="es-MX" dirty="0" smtClean="0"/>
              <a:t>Lograr la conformación del equipo técnico coordinador del Plan Alianza para la Prosperidad (MINFIN, MINEX, SEGEPLA y PRONACOM)</a:t>
            </a:r>
          </a:p>
          <a:p>
            <a:pPr marL="914400" indent="-685800">
              <a:buFont typeface="Arial" panose="020B0604020202020204" pitchFamily="34" charset="0"/>
              <a:buChar char="•"/>
            </a:pPr>
            <a:r>
              <a:rPr lang="es-MX" dirty="0" smtClean="0"/>
              <a:t>Lograr </a:t>
            </a:r>
            <a:r>
              <a:rPr lang="es-MX" dirty="0" smtClean="0"/>
              <a:t>un buen relacionamiento y comunicación con </a:t>
            </a:r>
            <a:r>
              <a:rPr lang="es-MX" dirty="0" smtClean="0"/>
              <a:t>la Embajada de los Estados Unidos, USAID, CICIG y otros organismos como PNUD, Sistema de Naciones Unidas y sus agencias, BID, BM y algunos países donantes para la coordinación del Plan (ya hay </a:t>
            </a:r>
            <a:r>
              <a:rPr lang="es-MX" dirty="0" smtClean="0"/>
              <a:t>algunas propuestas conjuntas propuestas </a:t>
            </a:r>
            <a:r>
              <a:rPr lang="es-MX" dirty="0" smtClean="0"/>
              <a:t>conjuntas</a:t>
            </a:r>
            <a:r>
              <a:rPr lang="es-MX" dirty="0" smtClean="0"/>
              <a:t>) tales </a:t>
            </a:r>
            <a:r>
              <a:rPr lang="es-MX" dirty="0" err="1" smtClean="0"/>
              <a:t>como:Observatorio</a:t>
            </a:r>
            <a:r>
              <a:rPr lang="es-MX" dirty="0" smtClean="0"/>
              <a:t> </a:t>
            </a:r>
            <a:r>
              <a:rPr lang="es-MX" dirty="0" smtClean="0"/>
              <a:t>de Migraciones (OIM), Centros de logística empresarial e innovación par micro, pequeña y medianas empresas 25 en dos años (FAO</a:t>
            </a:r>
            <a:r>
              <a:rPr lang="es-MX" dirty="0" smtClean="0"/>
              <a:t>).a</a:t>
            </a:r>
            <a:endParaRPr lang="es-MX" dirty="0" smtClean="0"/>
          </a:p>
          <a:p>
            <a:pPr marL="914400" indent="-685800">
              <a:buFont typeface="Arial" panose="020B0604020202020204" pitchFamily="34" charset="0"/>
              <a:buChar char="•"/>
            </a:pPr>
            <a:r>
              <a:rPr lang="es-MX" dirty="0" smtClean="0"/>
              <a:t>Se ha iniciado un proceso de coordinación de esfuerzos del sector privado en la consecución de proyectos, tales como Banco de Alimentos, TRECSA, Fundación TIGO, Cementos Progreso, para los 53 Municipios priorizados, el sector cooperativo busca priorizar acciones en los 53 Municipios, Grupos Gestores igual y desean ver reflejados sus esfuerzos como resultados del Plan. </a:t>
            </a:r>
          </a:p>
          <a:p>
            <a:pPr marL="914400" indent="-685800">
              <a:buFont typeface="Arial" panose="020B0604020202020204" pitchFamily="34" charset="0"/>
              <a:buChar char="•"/>
            </a:pPr>
            <a:r>
              <a:rPr lang="es-MX" dirty="0" smtClean="0"/>
              <a:t>Se han hecho acercamientos con AMCHAM y se están proponiendo acercamientos con Cámara de Industria, Cámara de Comercio, ANACAFE, CAMAGRO y AGEXPORT para que se sumen a estas iniciativas y se alinean a los 53 municipios.</a:t>
            </a:r>
          </a:p>
          <a:p>
            <a:pPr marL="914400" indent="-685800">
              <a:buFont typeface="Arial" panose="020B0604020202020204" pitchFamily="34" charset="0"/>
              <a:buChar char="•"/>
            </a:pPr>
            <a:endParaRPr lang="es-MX" dirty="0" smtClean="0"/>
          </a:p>
          <a:p>
            <a:endParaRPr lang="es-MX" dirty="0" smtClean="0"/>
          </a:p>
          <a:p>
            <a:endParaRPr lang="es-MX" dirty="0" smtClean="0"/>
          </a:p>
          <a:p>
            <a:endParaRPr lang="es-MX" dirty="0" smtClean="0"/>
          </a:p>
          <a:p>
            <a:endParaRPr lang="es-MX" dirty="0"/>
          </a:p>
        </p:txBody>
      </p:sp>
    </p:spTree>
    <p:extLst>
      <p:ext uri="{BB962C8B-B14F-4D97-AF65-F5344CB8AC3E}">
        <p14:creationId xmlns:p14="http://schemas.microsoft.com/office/powerpoint/2010/main" val="3112643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9200" y="549279"/>
            <a:ext cx="21945600" cy="1642819"/>
          </a:xfrm>
        </p:spPr>
        <p:txBody>
          <a:bodyPr>
            <a:normAutofit/>
          </a:bodyPr>
          <a:lstStyle/>
          <a:p>
            <a:r>
              <a:rPr lang="es-MX" sz="8500" dirty="0"/>
              <a:t>A NIVEL DE PLANIFICACIÓN</a:t>
            </a:r>
          </a:p>
        </p:txBody>
      </p:sp>
      <p:sp>
        <p:nvSpPr>
          <p:cNvPr id="3" name="2 Marcador de contenido"/>
          <p:cNvSpPr>
            <a:spLocks noGrp="1"/>
          </p:cNvSpPr>
          <p:nvPr>
            <p:ph idx="1"/>
          </p:nvPr>
        </p:nvSpPr>
        <p:spPr>
          <a:xfrm>
            <a:off x="1219200" y="2635443"/>
            <a:ext cx="21945600" cy="9616885"/>
          </a:xfrm>
        </p:spPr>
        <p:txBody>
          <a:bodyPr>
            <a:normAutofit/>
          </a:bodyPr>
          <a:lstStyle/>
          <a:p>
            <a:pPr marL="914400" indent="-685800">
              <a:buFont typeface="Courier New" panose="02070309020205020404" pitchFamily="49" charset="0"/>
              <a:buChar char="o"/>
            </a:pPr>
            <a:r>
              <a:rPr lang="es-MX" dirty="0" smtClean="0"/>
              <a:t>Pasar de una asignación global de presupuesto y de obtención vía noticias del cumplimiento de las condicionantes para certificación de los tramos a desembolsar por USAID o INL en el país a planificación de acciones y resultados de los Planes Operativos Institucionales y de las ejecuciones presupuestaria para el próximos año. </a:t>
            </a:r>
          </a:p>
          <a:p>
            <a:pPr marL="914400" indent="-685800">
              <a:buFont typeface="Courier New" panose="02070309020205020404" pitchFamily="49" charset="0"/>
              <a:buChar char="o"/>
            </a:pPr>
            <a:r>
              <a:rPr lang="es-MX" dirty="0" smtClean="0"/>
              <a:t>Inclusión de las planificaciones locales, Municipales y Departamentales a modificaciones presupuestaria y por ultimo a inclusión en los próximos ejercicios presupuestarios. O la presentación de estos proyectos a los proyectos de desarrollo social o al de desarrollo económico de USAID (CRS y WV) pendiente </a:t>
            </a:r>
            <a:r>
              <a:rPr lang="es-MX" dirty="0" smtClean="0"/>
              <a:t>presentación </a:t>
            </a:r>
            <a:r>
              <a:rPr lang="es-MX" dirty="0" smtClean="0"/>
              <a:t>al G-13</a:t>
            </a:r>
          </a:p>
          <a:p>
            <a:pPr marL="914400" indent="-685800">
              <a:buFont typeface="Courier New" panose="02070309020205020404" pitchFamily="49" charset="0"/>
              <a:buChar char="o"/>
            </a:pPr>
            <a:r>
              <a:rPr lang="es-MX" dirty="0" smtClean="0"/>
              <a:t> Matrices de seguimiento a </a:t>
            </a:r>
            <a:r>
              <a:rPr lang="es-MX" dirty="0" err="1" smtClean="0"/>
              <a:t>POAs</a:t>
            </a:r>
            <a:r>
              <a:rPr lang="es-MX" dirty="0" smtClean="0"/>
              <a:t> Institucionales, Presupuestos y </a:t>
            </a:r>
            <a:r>
              <a:rPr lang="es-MX" dirty="0" smtClean="0"/>
              <a:t>Ejecuciones </a:t>
            </a:r>
            <a:endParaRPr lang="es-MX" dirty="0"/>
          </a:p>
        </p:txBody>
      </p:sp>
    </p:spTree>
    <p:extLst>
      <p:ext uri="{BB962C8B-B14F-4D97-AF65-F5344CB8AC3E}">
        <p14:creationId xmlns:p14="http://schemas.microsoft.com/office/powerpoint/2010/main" val="2674201514"/>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7.png"/></Relationships>
</file>

<file path=ppt/theme/theme1.xml><?xml version="1.0" encoding="utf-8"?>
<a:theme xmlns:a="http://schemas.openxmlformats.org/drawingml/2006/main" name="Tema de Office">
  <a:themeElements>
    <a:clrScheme name="Tema de Offic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Tema de Office">
      <a:majorFont>
        <a:latin typeface="Calibri"/>
        <a:ea typeface="Calibri"/>
        <a:cs typeface="Calibri"/>
      </a:majorFont>
      <a:minorFont>
        <a:latin typeface="Helvetica"/>
        <a:ea typeface="Helvetica"/>
        <a:cs typeface="Helvetica"/>
      </a:minorFont>
    </a:fontScheme>
    <a:fmtScheme name="Tema de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38100" dir="5400000" rotWithShape="0">
              <a:srgbClr val="000000">
                <a:alpha val="35000"/>
              </a:srgbClr>
            </a:outerShdw>
          </a:effectLst>
        </a:effectStyle>
        <a:effectStyle>
          <a:effectLst>
            <a:outerShdw blurRad="76200" dist="38100" dir="5400000" rotWithShape="0">
              <a:srgbClr val="000000">
                <a:alpha val="35000"/>
              </a:srgbClr>
            </a:outerShdw>
          </a:effectLst>
        </a:effectStyle>
        <a:effectStyle>
          <a:effectLst>
            <a:outerShdw blurRad="76200" dist="381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76200" dist="38100" dir="5400000" rotWithShape="0">
            <a:srgbClr val="000000">
              <a:alpha val="35000"/>
            </a:srgbClr>
          </a:outerShdw>
        </a:effectLst>
        <a:sp3d/>
      </a:spPr>
      <a:bodyPr rot="0" spcFirstLastPara="1" vertOverflow="overflow" horzOverflow="overflow" vert="horz" wrap="square" lIns="91438" tIns="91438" rIns="91438" bIns="91438" numCol="1" spcCol="38100" rtlCol="0" anchor="ctr">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76200" dist="381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91438" tIns="91438" rIns="91438" bIns="91438" numCol="1" spcCol="38100" rtlCol="0" anchor="t">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Tema de Office">
  <a:themeElements>
    <a:clrScheme name="Tema de Offic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Tema de Office">
      <a:majorFont>
        <a:latin typeface="Calibri"/>
        <a:ea typeface="Calibri"/>
        <a:cs typeface="Calibri"/>
      </a:majorFont>
      <a:minorFont>
        <a:latin typeface="Helvetica"/>
        <a:ea typeface="Helvetica"/>
        <a:cs typeface="Helvetica"/>
      </a:minorFont>
    </a:fontScheme>
    <a:fmtScheme name="Tema de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38100" dir="5400000" rotWithShape="0">
              <a:srgbClr val="000000">
                <a:alpha val="35000"/>
              </a:srgbClr>
            </a:outerShdw>
          </a:effectLst>
        </a:effectStyle>
        <a:effectStyle>
          <a:effectLst>
            <a:outerShdw blurRad="76200" dist="38100" dir="5400000" rotWithShape="0">
              <a:srgbClr val="000000">
                <a:alpha val="35000"/>
              </a:srgbClr>
            </a:outerShdw>
          </a:effectLst>
        </a:effectStyle>
        <a:effectStyle>
          <a:effectLst>
            <a:outerShdw blurRad="76200" dist="381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76200" dist="38100" dir="5400000" rotWithShape="0">
            <a:srgbClr val="000000">
              <a:alpha val="35000"/>
            </a:srgbClr>
          </a:outerShdw>
        </a:effectLst>
        <a:sp3d/>
      </a:spPr>
      <a:bodyPr rot="0" spcFirstLastPara="1" vertOverflow="overflow" horzOverflow="overflow" vert="horz" wrap="square" lIns="91438" tIns="91438" rIns="91438" bIns="91438" numCol="1" spcCol="38100" rtlCol="0" anchor="ctr">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76200" dist="381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91438" tIns="91438" rIns="91438" bIns="91438" numCol="1" spcCol="38100" rtlCol="0" anchor="t">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332</TotalTime>
  <Words>1063</Words>
  <Application>Microsoft Office PowerPoint</Application>
  <PresentationFormat>Personalizado</PresentationFormat>
  <Paragraphs>63</Paragraphs>
  <Slides>13</Slides>
  <Notes>1</Notes>
  <HiddenSlides>0</HiddenSlides>
  <MMClips>0</MMClips>
  <ScaleCrop>false</ScaleCrop>
  <HeadingPairs>
    <vt:vector size="4" baseType="variant">
      <vt:variant>
        <vt:lpstr>Tema</vt:lpstr>
      </vt:variant>
      <vt:variant>
        <vt:i4>2</vt:i4>
      </vt:variant>
      <vt:variant>
        <vt:lpstr>Títulos de diapositiva</vt:lpstr>
      </vt:variant>
      <vt:variant>
        <vt:i4>13</vt:i4>
      </vt:variant>
    </vt:vector>
  </HeadingPairs>
  <TitlesOfParts>
    <vt:vector size="15" baseType="lpstr">
      <vt:lpstr>Tema de Office</vt:lpstr>
      <vt:lpstr>White</vt:lpstr>
      <vt:lpstr>PRESENTACION “PLAN DE LA ALIANZA PARA LA PROSPERIDAD DEL TRÍANGULO NORTE”</vt:lpstr>
      <vt:lpstr>Descripción y Líneas de Acción </vt:lpstr>
      <vt:lpstr>Situación Actual</vt:lpstr>
      <vt:lpstr>Acciones y Presupuesto Asignados 2017</vt:lpstr>
      <vt:lpstr>Planificación 2018 </vt:lpstr>
      <vt:lpstr>SE REQUIERE:</vt:lpstr>
      <vt:lpstr>Presentación de PowerPoint</vt:lpstr>
      <vt:lpstr>A NIVEL DE COORDINACIÓN</vt:lpstr>
      <vt:lpstr>A NIVEL DE PLANIFICACIÓN</vt:lpstr>
      <vt:lpstr>A NIVEL TERRITORIAL</vt:lpstr>
      <vt:lpstr>Sistema de Monitoreo y Seguimiento: </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PRESENTACION DE AVANCES  “PLAN DE LA ALIANZA PARA LA PROSPERIDAD DEL TRÍANGULO NORTE”</dc:title>
  <dc:creator>HP6</dc:creator>
  <cp:lastModifiedBy>Johnrambo</cp:lastModifiedBy>
  <cp:revision>34</cp:revision>
  <dcterms:modified xsi:type="dcterms:W3CDTF">2017-12-18T23:08:29Z</dcterms:modified>
</cp:coreProperties>
</file>