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G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G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B84BE-C7D8-4A21-A3A8-8F68A12D08F8}" type="datetimeFigureOut">
              <a:rPr lang="es-GT" smtClean="0"/>
              <a:t>12/09/2016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FDD04-7F91-44D3-B5A8-F2240ED26BF5}" type="slidenum">
              <a:rPr lang="es-GT" smtClean="0"/>
              <a:t>‹#›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005078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G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G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B84BE-C7D8-4A21-A3A8-8F68A12D08F8}" type="datetimeFigureOut">
              <a:rPr lang="es-GT" smtClean="0"/>
              <a:t>12/09/2016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FDD04-7F91-44D3-B5A8-F2240ED26BF5}" type="slidenum">
              <a:rPr lang="es-GT" smtClean="0"/>
              <a:t>‹#›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789684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G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B84BE-C7D8-4A21-A3A8-8F68A12D08F8}" type="datetimeFigureOut">
              <a:rPr lang="es-GT" smtClean="0"/>
              <a:t>12/09/2016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FDD04-7F91-44D3-B5A8-F2240ED26BF5}" type="slidenum">
              <a:rPr lang="es-GT" smtClean="0"/>
              <a:t>‹#›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942493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G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G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G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B84BE-C7D8-4A21-A3A8-8F68A12D08F8}" type="datetimeFigureOut">
              <a:rPr lang="es-GT" smtClean="0"/>
              <a:t>12/09/2016</a:t>
            </a:fld>
            <a:endParaRPr lang="es-G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FDD04-7F91-44D3-B5A8-F2240ED26BF5}" type="slidenum">
              <a:rPr lang="es-GT" smtClean="0"/>
              <a:t>‹#›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727518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G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G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G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B84BE-C7D8-4A21-A3A8-8F68A12D08F8}" type="datetimeFigureOut">
              <a:rPr lang="es-GT" smtClean="0"/>
              <a:t>12/09/2016</a:t>
            </a:fld>
            <a:endParaRPr lang="es-G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FDD04-7F91-44D3-B5A8-F2240ED26BF5}" type="slidenum">
              <a:rPr lang="es-GT" smtClean="0"/>
              <a:t>‹#›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8480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G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B84BE-C7D8-4A21-A3A8-8F68A12D08F8}" type="datetimeFigureOut">
              <a:rPr lang="es-GT" smtClean="0"/>
              <a:t>12/09/2016</a:t>
            </a:fld>
            <a:endParaRPr lang="es-G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FDD04-7F91-44D3-B5A8-F2240ED26BF5}" type="slidenum">
              <a:rPr lang="es-GT" smtClean="0"/>
              <a:t>‹#›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242523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B84BE-C7D8-4A21-A3A8-8F68A12D08F8}" type="datetimeFigureOut">
              <a:rPr lang="es-GT" smtClean="0"/>
              <a:t>12/09/2016</a:t>
            </a:fld>
            <a:endParaRPr lang="es-G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FDD04-7F91-44D3-B5A8-F2240ED26BF5}" type="slidenum">
              <a:rPr lang="es-GT" smtClean="0"/>
              <a:t>‹#›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536774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G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G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B84BE-C7D8-4A21-A3A8-8F68A12D08F8}" type="datetimeFigureOut">
              <a:rPr lang="es-GT" smtClean="0"/>
              <a:t>12/09/2016</a:t>
            </a:fld>
            <a:endParaRPr lang="es-G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FDD04-7F91-44D3-B5A8-F2240ED26BF5}" type="slidenum">
              <a:rPr lang="es-GT" smtClean="0"/>
              <a:t>‹#›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691962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G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B84BE-C7D8-4A21-A3A8-8F68A12D08F8}" type="datetimeFigureOut">
              <a:rPr lang="es-GT" smtClean="0"/>
              <a:t>12/09/2016</a:t>
            </a:fld>
            <a:endParaRPr lang="es-G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FDD04-7F91-44D3-B5A8-F2240ED26BF5}" type="slidenum">
              <a:rPr lang="es-GT" smtClean="0"/>
              <a:t>‹#›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208339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G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G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B84BE-C7D8-4A21-A3A8-8F68A12D08F8}" type="datetimeFigureOut">
              <a:rPr lang="es-GT" smtClean="0"/>
              <a:t>12/09/2016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FDD04-7F91-44D3-B5A8-F2240ED26BF5}" type="slidenum">
              <a:rPr lang="es-GT" smtClean="0"/>
              <a:t>‹#›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909074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G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G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B84BE-C7D8-4A21-A3A8-8F68A12D08F8}" type="datetimeFigureOut">
              <a:rPr lang="es-GT" smtClean="0"/>
              <a:t>12/09/2016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FDD04-7F91-44D3-B5A8-F2240ED26BF5}" type="slidenum">
              <a:rPr lang="es-GT" smtClean="0"/>
              <a:t>‹#›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02328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G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G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B84BE-C7D8-4A21-A3A8-8F68A12D08F8}" type="datetimeFigureOut">
              <a:rPr lang="es-GT" smtClean="0"/>
              <a:t>12/09/2016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FDD04-7F91-44D3-B5A8-F2240ED26BF5}" type="slidenum">
              <a:rPr lang="es-GT" smtClean="0"/>
              <a:t>‹#›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96835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GT"/>
              <a:t>Ejemplo</a:t>
            </a:r>
            <a:endParaRPr lang="es-G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658644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Ejemplo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Ejemplo</dc:title>
  <dc:creator>AOMXEON</dc:creator>
  <cp:lastModifiedBy>AOMXEON</cp:lastModifiedBy>
  <cp:revision>1</cp:revision>
  <dcterms:created xsi:type="dcterms:W3CDTF">2016-09-12T15:46:38Z</dcterms:created>
  <dcterms:modified xsi:type="dcterms:W3CDTF">2016-09-12T15:47:23Z</dcterms:modified>
</cp:coreProperties>
</file>