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98" r:id="rId3"/>
    <p:sldId id="301" r:id="rId4"/>
    <p:sldId id="302" r:id="rId5"/>
    <p:sldId id="300" r:id="rId6"/>
    <p:sldId id="303" r:id="rId7"/>
    <p:sldId id="304" r:id="rId8"/>
    <p:sldId id="305" r:id="rId9"/>
    <p:sldId id="306" r:id="rId1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E2F8"/>
          </a:solidFill>
        </a:fill>
      </a:tcStyle>
    </a:wholeTbl>
    <a:band2H>
      <a:tcTxStyle/>
      <a:tcStyle>
        <a:tcBdr/>
        <a:fill>
          <a:solidFill>
            <a:srgbClr val="E7F1FB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4DECD"/>
          </a:solidFill>
        </a:fill>
      </a:tcStyle>
    </a:wholeTbl>
    <a:band2H>
      <a:tcTxStyle/>
      <a:tcStyle>
        <a:tcBdr/>
        <a:fill>
          <a:solidFill>
            <a:srgbClr val="FAEFE8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D2F4"/>
          </a:solidFill>
        </a:fill>
      </a:tcStyle>
    </a:wholeTbl>
    <a:band2H>
      <a:tcTxStyle/>
      <a:tcStyle>
        <a:tcBdr/>
        <a:fill>
          <a:solidFill>
            <a:srgbClr val="F0EAF9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21360"/>
    <p:restoredTop sz="50000"/>
  </p:normalViewPr>
  <p:slideViewPr>
    <p:cSldViewPr snapToGrid="0" snapToObjects="1">
      <p:cViewPr>
        <p:scale>
          <a:sx n="100" d="100"/>
          <a:sy n="100" d="100"/>
        </p:scale>
        <p:origin x="-882" y="-192"/>
      </p:cViewPr>
      <p:guideLst>
        <p:guide orient="horz" pos="2160"/>
        <p:guide pos="2880"/>
      </p:guideLst>
    </p:cSldViewPr>
  </p:slideViewPr>
  <p:notesTextViewPr>
    <p:cViewPr>
      <p:scale>
        <a:sx n="95" d="100"/>
        <a:sy n="9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Shape 26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84029000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ntilla 1_2016-01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-177800"/>
            <a:ext cx="9144000" cy="710803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2196301" y="1380068"/>
            <a:ext cx="6430968" cy="2616200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3386532" y="3996266"/>
            <a:ext cx="5240735" cy="13885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>
            <a:lvl1pPr marL="0" indent="0" algn="r">
              <a:buClrTx/>
              <a:buSzTx/>
              <a:buFontTx/>
              <a:buNone/>
              <a:defRPr sz="2100"/>
            </a:lvl1pPr>
          </a:lstStyle>
          <a:p>
            <a:r>
              <a:t>Haga clic para modificar el estilo de subtítulo del patrón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Haga clic para modificar el estilo de título del patrón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sz="half" idx="1"/>
          </p:nvPr>
        </p:nvSpPr>
        <p:spPr>
          <a:xfrm>
            <a:off x="1113233" y="2667000"/>
            <a:ext cx="7514036" cy="3124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r>
              <a:t>Haga clic para modificar el estilo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pic>
        <p:nvPicPr>
          <p:cNvPr id="24" name="Plantilla 4_2016-01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-177800"/>
            <a:ext cx="9279808" cy="721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8400965" y="5921424"/>
            <a:ext cx="226304" cy="2565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5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79" name="Shape 79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" name="Shape 80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4" name="Shape 84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xfrm>
            <a:off x="1113233" y="1600200"/>
            <a:ext cx="2661842" cy="1371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id="87" name="Shape 87"/>
          <p:cNvSpPr>
            <a:spLocks noGrp="1"/>
          </p:cNvSpPr>
          <p:nvPr>
            <p:ph type="body" sz="half" idx="1"/>
          </p:nvPr>
        </p:nvSpPr>
        <p:spPr>
          <a:xfrm>
            <a:off x="3946525" y="685800"/>
            <a:ext cx="4680743" cy="51054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/>
            </a:lvl1pPr>
            <a:lvl2pPr marL="774700" indent="-317500">
              <a:defRPr sz="2000"/>
            </a:lvl2pPr>
            <a:lvl3pPr marL="1271587" indent="-357187">
              <a:defRPr sz="2000"/>
            </a:lvl3pPr>
            <a:lvl4pPr marL="1616528" indent="-244928">
              <a:defRPr sz="2000"/>
            </a:lvl4pPr>
            <a:lvl5pPr marL="2073728" indent="-244928">
              <a:defRPr sz="2000"/>
            </a:lvl5pPr>
          </a:lstStyle>
          <a:p>
            <a:r>
              <a:t>Haga clic para modificar el estilo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sz="quarter" idx="13"/>
          </p:nvPr>
        </p:nvSpPr>
        <p:spPr>
          <a:xfrm>
            <a:off x="1113233" y="2971800"/>
            <a:ext cx="2661842" cy="1828800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2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96" name="Shape 96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" name="Shape 97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8" name="Shape 98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9" name="Shape 99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0" name="Shape 100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" name="Shape 101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xfrm>
            <a:off x="1112042" y="1752599"/>
            <a:ext cx="4069621" cy="1371601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id="104" name="Shape 104"/>
          <p:cNvSpPr>
            <a:spLocks noGrp="1"/>
          </p:cNvSpPr>
          <p:nvPr>
            <p:ph type="pic" sz="quarter" idx="13"/>
          </p:nvPr>
        </p:nvSpPr>
        <p:spPr>
          <a:xfrm>
            <a:off x="5696010" y="914400"/>
            <a:ext cx="2460732" cy="4572000"/>
          </a:xfrm>
          <a:prstGeom prst="rect">
            <a:avLst/>
          </a:prstGeom>
          <a:ln w="38100">
            <a:solidFill>
              <a:srgbClr val="B2B7B8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body" sz="quarter" idx="1"/>
          </p:nvPr>
        </p:nvSpPr>
        <p:spPr>
          <a:xfrm>
            <a:off x="1112042" y="3124199"/>
            <a:ext cx="4069621" cy="1828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>
              <a:buClrTx/>
              <a:buSzTx/>
              <a:buFontTx/>
              <a:buNone/>
              <a:defRPr sz="1800"/>
            </a:lvl1pPr>
          </a:lstStyle>
          <a:p>
            <a:r>
              <a:t>Haga clic para modificar el estilo de texto del patrón</a:t>
            </a:r>
          </a:p>
        </p:txBody>
      </p:sp>
      <p:sp>
        <p:nvSpPr>
          <p:cNvPr id="106" name="Shape 10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9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113" name="Shape 113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20" name="Shape 120"/>
          <p:cNvSpPr>
            <a:spLocks noGrp="1"/>
          </p:cNvSpPr>
          <p:nvPr>
            <p:ph type="title"/>
          </p:nvPr>
        </p:nvSpPr>
        <p:spPr>
          <a:xfrm>
            <a:off x="1113233" y="4732864"/>
            <a:ext cx="7514034" cy="566739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id="121" name="Shape 121"/>
          <p:cNvSpPr>
            <a:spLocks noGrp="1"/>
          </p:cNvSpPr>
          <p:nvPr>
            <p:ph type="pic" sz="half" idx="13"/>
          </p:nvPr>
        </p:nvSpPr>
        <p:spPr>
          <a:xfrm>
            <a:off x="1789509" y="932112"/>
            <a:ext cx="6169458" cy="3164976"/>
          </a:xfrm>
          <a:prstGeom prst="rect">
            <a:avLst/>
          </a:prstGeom>
          <a:ln w="38100">
            <a:solidFill>
              <a:srgbClr val="B2B7B8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"/>
          </p:nvPr>
        </p:nvSpPr>
        <p:spPr>
          <a:xfrm>
            <a:off x="1113233" y="5299602"/>
            <a:ext cx="7514034" cy="4937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>
              <a:buClrTx/>
              <a:buSzTx/>
              <a:buFontTx/>
              <a:buNone/>
              <a:defRPr sz="1400"/>
            </a:lvl1pPr>
          </a:lstStyle>
          <a:p>
            <a:r>
              <a:t>Haga clic para modificar el estilo de texto del patrón</a:t>
            </a:r>
          </a:p>
        </p:txBody>
      </p:sp>
      <p:sp>
        <p:nvSpPr>
          <p:cNvPr id="123" name="Shape 1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 136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130" name="Shape 130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2" name="Shape 132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4" name="Shape 134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xfrm>
            <a:off x="1113234" y="685800"/>
            <a:ext cx="7514034" cy="3048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xfrm>
            <a:off x="1113233" y="4343400"/>
            <a:ext cx="7514037" cy="1447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>
              <a:buClrTx/>
              <a:buSzTx/>
              <a:buFontTx/>
              <a:buNone/>
              <a:defRPr sz="2000"/>
            </a:lvl1pPr>
          </a:lstStyle>
          <a:p>
            <a:r>
              <a:t>Haga clic para modificar el estilo de texto del patrón</a:t>
            </a:r>
          </a:p>
        </p:txBody>
      </p:sp>
      <p:sp>
        <p:nvSpPr>
          <p:cNvPr id="139" name="Shape 1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 152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146" name="Shape 146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53" name="Shape 153"/>
          <p:cNvSpPr/>
          <p:nvPr/>
        </p:nvSpPr>
        <p:spPr>
          <a:xfrm>
            <a:off x="1198958" y="493741"/>
            <a:ext cx="457201" cy="1323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 cap="all"/>
            </a:lvl1pPr>
          </a:lstStyle>
          <a:p>
            <a:r>
              <a:t>“</a:t>
            </a:r>
          </a:p>
        </p:txBody>
      </p:sp>
      <p:sp>
        <p:nvSpPr>
          <p:cNvPr id="154" name="Shape 154"/>
          <p:cNvSpPr/>
          <p:nvPr/>
        </p:nvSpPr>
        <p:spPr>
          <a:xfrm>
            <a:off x="8170068" y="2450117"/>
            <a:ext cx="457201" cy="1323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 cap="all"/>
            </a:lvl1pPr>
          </a:lstStyle>
          <a:p>
            <a:r>
              <a:t>”</a:t>
            </a:r>
          </a:p>
        </p:txBody>
      </p:sp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xfrm>
            <a:off x="1656158" y="685801"/>
            <a:ext cx="6742511" cy="2743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id="156" name="Shape 156"/>
          <p:cNvSpPr>
            <a:spLocks noGrp="1"/>
          </p:cNvSpPr>
          <p:nvPr>
            <p:ph type="body" sz="quarter" idx="1"/>
          </p:nvPr>
        </p:nvSpPr>
        <p:spPr>
          <a:xfrm>
            <a:off x="1827608" y="3428998"/>
            <a:ext cx="6399612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</a:lstStyle>
          <a:p>
            <a:r>
              <a:t>Haga clic para modificar el estilo de texto del patrón</a:t>
            </a:r>
          </a:p>
        </p:txBody>
      </p:sp>
      <p:sp>
        <p:nvSpPr>
          <p:cNvPr id="157" name="Shape 157"/>
          <p:cNvSpPr>
            <a:spLocks noGrp="1"/>
          </p:cNvSpPr>
          <p:nvPr>
            <p:ph type="body" sz="quarter" idx="13"/>
          </p:nvPr>
        </p:nvSpPr>
        <p:spPr>
          <a:xfrm>
            <a:off x="1113234" y="4343400"/>
            <a:ext cx="7514033" cy="1447800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2000"/>
            </a:pPr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 171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165" name="Shape 165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6" name="Shape 166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7" name="Shape 167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9" name="Shape 169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0" name="Shape 170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xfrm>
            <a:off x="1113234" y="3308580"/>
            <a:ext cx="7514034" cy="1468801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id="173" name="Shape 173"/>
          <p:cNvSpPr>
            <a:spLocks noGrp="1"/>
          </p:cNvSpPr>
          <p:nvPr>
            <p:ph type="body" sz="quarter" idx="1"/>
          </p:nvPr>
        </p:nvSpPr>
        <p:spPr>
          <a:xfrm>
            <a:off x="1113233" y="4777380"/>
            <a:ext cx="7514034" cy="860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>
            <a:lvl1pPr marL="0" indent="0" algn="r">
              <a:buClrTx/>
              <a:buSzTx/>
              <a:buFontTx/>
              <a:buNone/>
              <a:defRPr sz="2000"/>
            </a:lvl1pPr>
          </a:lstStyle>
          <a:p>
            <a:r>
              <a:t>Haga clic para modificar el estilo de texto del patrón</a:t>
            </a:r>
          </a:p>
        </p:txBody>
      </p:sp>
      <p:sp>
        <p:nvSpPr>
          <p:cNvPr id="174" name="Shape 1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roup 187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181" name="Shape 181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2" name="Shape 182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5" name="Shape 185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86" name="Shape 186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88" name="Shape 188"/>
          <p:cNvSpPr/>
          <p:nvPr/>
        </p:nvSpPr>
        <p:spPr>
          <a:xfrm>
            <a:off x="1198958" y="493741"/>
            <a:ext cx="457201" cy="1323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 cap="all"/>
            </a:lvl1pPr>
          </a:lstStyle>
          <a:p>
            <a:r>
              <a:t>“</a:t>
            </a:r>
          </a:p>
        </p:txBody>
      </p:sp>
      <p:sp>
        <p:nvSpPr>
          <p:cNvPr id="189" name="Shape 189"/>
          <p:cNvSpPr/>
          <p:nvPr/>
        </p:nvSpPr>
        <p:spPr>
          <a:xfrm>
            <a:off x="8170068" y="2450117"/>
            <a:ext cx="457201" cy="1323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 cap="all"/>
            </a:lvl1pPr>
          </a:lstStyle>
          <a:p>
            <a:r>
              <a:t>”</a:t>
            </a:r>
          </a:p>
        </p:txBody>
      </p:sp>
      <p:sp>
        <p:nvSpPr>
          <p:cNvPr id="190" name="Shape 190"/>
          <p:cNvSpPr>
            <a:spLocks noGrp="1"/>
          </p:cNvSpPr>
          <p:nvPr>
            <p:ph type="title"/>
          </p:nvPr>
        </p:nvSpPr>
        <p:spPr>
          <a:xfrm>
            <a:off x="1656158" y="685801"/>
            <a:ext cx="6742511" cy="2743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id="191" name="Shape 191"/>
          <p:cNvSpPr>
            <a:spLocks noGrp="1"/>
          </p:cNvSpPr>
          <p:nvPr>
            <p:ph type="body" sz="quarter" idx="1"/>
          </p:nvPr>
        </p:nvSpPr>
        <p:spPr>
          <a:xfrm>
            <a:off x="1113234" y="3886200"/>
            <a:ext cx="7514034" cy="889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b"/>
          <a:lstStyle>
            <a:lvl1pPr indent="-571500" algn="r">
              <a:buClrTx/>
              <a:buSzTx/>
              <a:buFontTx/>
              <a:buNone/>
            </a:lvl1pPr>
          </a:lstStyle>
          <a:p>
            <a:r>
              <a:t>Haga clic para modificar el estilo de texto del patrón</a:t>
            </a:r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3"/>
          </p:nvPr>
        </p:nvSpPr>
        <p:spPr>
          <a:xfrm>
            <a:off x="1113234" y="4775200"/>
            <a:ext cx="7514033" cy="1016000"/>
          </a:xfrm>
          <a:prstGeom prst="rect">
            <a:avLst/>
          </a:prstGeom>
        </p:spPr>
        <p:txBody>
          <a:bodyPr anchor="t"/>
          <a:lstStyle/>
          <a:p>
            <a:pPr marL="0" indent="0" algn="r">
              <a:buClrTx/>
              <a:buSzTx/>
              <a:buFontTx/>
              <a:buNone/>
              <a:defRPr sz="1800"/>
            </a:pPr>
            <a:endParaRPr/>
          </a:p>
        </p:txBody>
      </p:sp>
      <p:sp>
        <p:nvSpPr>
          <p:cNvPr id="193" name="Shape 19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roup 206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200" name="Shape 200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1" name="Shape 201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2" name="Shape 202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3" name="Shape 203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4" name="Shape 204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5" name="Shape 205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07" name="Shape 207"/>
          <p:cNvSpPr>
            <a:spLocks noGrp="1"/>
          </p:cNvSpPr>
          <p:nvPr>
            <p:ph type="title"/>
          </p:nvPr>
        </p:nvSpPr>
        <p:spPr>
          <a:xfrm>
            <a:off x="1113234" y="685801"/>
            <a:ext cx="7514036" cy="2727326"/>
          </a:xfrm>
          <a:prstGeom prst="rect">
            <a:avLst/>
          </a:prstGeom>
        </p:spPr>
        <p:txBody>
          <a:bodyPr/>
          <a:lstStyle/>
          <a:p>
            <a:r>
              <a:t>Haga clic para modificar el estilo de título del patrón</a:t>
            </a:r>
          </a:p>
        </p:txBody>
      </p:sp>
      <p:sp>
        <p:nvSpPr>
          <p:cNvPr id="208" name="Shape 208"/>
          <p:cNvSpPr>
            <a:spLocks noGrp="1"/>
          </p:cNvSpPr>
          <p:nvPr>
            <p:ph type="body" sz="quarter" idx="1"/>
          </p:nvPr>
        </p:nvSpPr>
        <p:spPr>
          <a:xfrm>
            <a:off x="1113233" y="3505200"/>
            <a:ext cx="7514037" cy="838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b"/>
          <a:lstStyle>
            <a:lvl1pPr indent="-571500">
              <a:buClrTx/>
              <a:buSzTx/>
              <a:buFontTx/>
              <a:buNone/>
              <a:defRPr sz="2800"/>
            </a:lvl1pPr>
          </a:lstStyle>
          <a:p>
            <a:r>
              <a:t>Haga clic para modificar el estilo de texto del patrón</a:t>
            </a:r>
          </a:p>
        </p:txBody>
      </p:sp>
      <p:sp>
        <p:nvSpPr>
          <p:cNvPr id="209" name="Shape 209"/>
          <p:cNvSpPr>
            <a:spLocks noGrp="1"/>
          </p:cNvSpPr>
          <p:nvPr>
            <p:ph type="body" sz="quarter" idx="13"/>
          </p:nvPr>
        </p:nvSpPr>
        <p:spPr>
          <a:xfrm>
            <a:off x="1113233" y="4343400"/>
            <a:ext cx="7514037" cy="1447800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  <a:defRPr sz="1800"/>
            </a:pPr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roup 223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217" name="Shape 217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24" name="Shape 2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Haga clic para modificar el estilo de título del patrón</a:t>
            </a:r>
          </a:p>
        </p:txBody>
      </p:sp>
      <p:sp>
        <p:nvSpPr>
          <p:cNvPr id="225" name="Shape 225"/>
          <p:cNvSpPr>
            <a:spLocks noGrp="1"/>
          </p:cNvSpPr>
          <p:nvPr>
            <p:ph type="body" sz="half" idx="1"/>
          </p:nvPr>
        </p:nvSpPr>
        <p:spPr>
          <a:xfrm>
            <a:off x="1113233" y="2667000"/>
            <a:ext cx="7514036" cy="3124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/>
          <a:p>
            <a:r>
              <a:t>Haga clic para modificar el estilo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226" name="Shape 2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9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233" name="Shape 233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7" name="Shape 237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8" name="Shape 238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40" name="Shape 240"/>
          <p:cNvSpPr>
            <a:spLocks noGrp="1"/>
          </p:cNvSpPr>
          <p:nvPr>
            <p:ph type="title"/>
          </p:nvPr>
        </p:nvSpPr>
        <p:spPr>
          <a:xfrm>
            <a:off x="7299491" y="685800"/>
            <a:ext cx="1327778" cy="5105400"/>
          </a:xfrm>
          <a:prstGeom prst="rect">
            <a:avLst/>
          </a:prstGeom>
        </p:spPr>
        <p:txBody>
          <a:bodyPr/>
          <a:lstStyle/>
          <a:p>
            <a:r>
              <a:t>Haga clic para modificar el estilo de título del patrón</a:t>
            </a:r>
          </a:p>
        </p:txBody>
      </p:sp>
      <p:sp>
        <p:nvSpPr>
          <p:cNvPr id="241" name="Shape 241"/>
          <p:cNvSpPr>
            <a:spLocks noGrp="1"/>
          </p:cNvSpPr>
          <p:nvPr>
            <p:ph type="body" idx="1"/>
          </p:nvPr>
        </p:nvSpPr>
        <p:spPr>
          <a:xfrm>
            <a:off x="1113233" y="685800"/>
            <a:ext cx="6014808" cy="5105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/>
          <a:p>
            <a:r>
              <a:t>Haga clic para modificar el estilo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242" name="Shape 24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roup 255"/>
          <p:cNvGrpSpPr/>
          <p:nvPr/>
        </p:nvGrpSpPr>
        <p:grpSpPr>
          <a:xfrm>
            <a:off x="113109" y="1"/>
            <a:ext cx="1827610" cy="6858001"/>
            <a:chOff x="0" y="0"/>
            <a:chExt cx="1827609" cy="6858000"/>
          </a:xfrm>
        </p:grpSpPr>
        <p:sp>
          <p:nvSpPr>
            <p:cNvPr id="249" name="Shape 249"/>
            <p:cNvSpPr/>
            <p:nvPr/>
          </p:nvSpPr>
          <p:spPr>
            <a:xfrm>
              <a:off x="229791" y="0"/>
              <a:ext cx="841773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0" name="Shape 250"/>
            <p:cNvSpPr/>
            <p:nvPr/>
          </p:nvSpPr>
          <p:spPr>
            <a:xfrm>
              <a:off x="0" y="0"/>
              <a:ext cx="8382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1" name="Shape 251"/>
            <p:cNvSpPr/>
            <p:nvPr/>
          </p:nvSpPr>
          <p:spPr>
            <a:xfrm>
              <a:off x="0" y="5238749"/>
              <a:ext cx="921544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229791" y="5291137"/>
              <a:ext cx="1121569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229791" y="5286374"/>
              <a:ext cx="1597819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0" y="5238749"/>
              <a:ext cx="1271588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56" name="Shape 256"/>
          <p:cNvSpPr>
            <a:spLocks noGrp="1"/>
          </p:cNvSpPr>
          <p:nvPr>
            <p:ph type="body" sz="quarter" idx="1"/>
          </p:nvPr>
        </p:nvSpPr>
        <p:spPr>
          <a:xfrm>
            <a:off x="251519" y="1268413"/>
            <a:ext cx="8640962" cy="102489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179387" indent="-179387"/>
            <a:lvl2pPr marL="570230" indent="-201930"/>
          </a:lstStyle>
          <a:p>
            <a:r>
              <a:t>Haga clic para modificar el estilo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257" name="Shape 2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Haga clic para modificar el estilo de título del patrón</a:t>
            </a:r>
          </a:p>
        </p:txBody>
      </p:sp>
      <p:sp>
        <p:nvSpPr>
          <p:cNvPr id="258" name="Shape 258"/>
          <p:cNvSpPr>
            <a:spLocks noGrp="1"/>
          </p:cNvSpPr>
          <p:nvPr>
            <p:ph type="body" sz="quarter" idx="13"/>
          </p:nvPr>
        </p:nvSpPr>
        <p:spPr>
          <a:xfrm>
            <a:off x="251519" y="98630"/>
            <a:ext cx="8640962" cy="188641"/>
          </a:xfrm>
          <a:prstGeom prst="rect">
            <a:avLst/>
          </a:prstGeom>
        </p:spPr>
        <p:txBody>
          <a:bodyPr/>
          <a:lstStyle/>
          <a:p>
            <a:pPr marL="0" indent="0" defTabSz="310895">
              <a:spcBef>
                <a:spcPts val="400"/>
              </a:spcBef>
              <a:buClrTx/>
              <a:buSzTx/>
              <a:buFontTx/>
              <a:buNone/>
              <a:defRPr sz="680"/>
            </a:pPr>
            <a:endParaRPr/>
          </a:p>
        </p:txBody>
      </p:sp>
      <p:sp>
        <p:nvSpPr>
          <p:cNvPr id="259" name="Shape 259"/>
          <p:cNvSpPr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ntilla 1_2016-01.jpg"/>
          <p:cNvPicPr>
            <a:picLocks noChangeAspect="1"/>
          </p:cNvPicPr>
          <p:nvPr/>
        </p:nvPicPr>
        <p:blipFill>
          <a:blip r:embed="rId16" cstate="print">
            <a:extLst/>
          </a:blip>
          <a:stretch>
            <a:fillRect/>
          </a:stretch>
        </p:blipFill>
        <p:spPr>
          <a:xfrm>
            <a:off x="-1" y="-127001"/>
            <a:ext cx="9144001" cy="71120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113233" y="685801"/>
            <a:ext cx="7514037" cy="175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Haga clic para modificar el estilo de título del patrón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endParaRPr/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8400965" y="5937568"/>
            <a:ext cx="226304" cy="2565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000"/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9pPr>
    </p:titleStyle>
    <p:bodyStyle>
      <a:lvl1pPr marL="285750" marR="0" indent="-28575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1pPr>
      <a:lvl2pPr marL="8001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2pPr>
      <a:lvl3pPr marL="1295400" marR="0" indent="-3810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3pPr>
      <a:lvl4pPr marL="1628775" marR="0" indent="-25717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4pPr>
      <a:lvl5pPr marL="2122714" marR="0" indent="-293914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5pPr>
      <a:lvl6pPr marL="26778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6pPr>
      <a:lvl7pPr marL="31350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7pPr>
      <a:lvl8pPr marL="35922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8pPr>
      <a:lvl9pPr marL="40494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/>
          </p:cNvSpPr>
          <p:nvPr>
            <p:ph type="title"/>
          </p:nvPr>
        </p:nvSpPr>
        <p:spPr>
          <a:xfrm>
            <a:off x="2475524" y="1509699"/>
            <a:ext cx="6430968" cy="2616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rPr lang="es-GT" dirty="0" smtClean="0"/>
              <a:t>PLAN ESTRATÉGICO NACIONAL DE LOGÍSTICA</a:t>
            </a:r>
            <a:br>
              <a:rPr lang="es-GT" dirty="0" smtClean="0"/>
            </a:br>
            <a:r>
              <a:rPr lang="es-GT" dirty="0" smtClean="0"/>
              <a:t>   </a:t>
            </a:r>
            <a:r>
              <a:rPr lang="es-GT" dirty="0" smtClean="0"/>
              <a:t>Agosto </a:t>
            </a:r>
            <a:r>
              <a:rPr lang="es-GT" dirty="0" smtClean="0"/>
              <a:t>2016</a:t>
            </a:r>
            <a:r>
              <a:rPr dirty="0"/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lide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65" y="0"/>
            <a:ext cx="9144000" cy="68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36549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lide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65" y="0"/>
            <a:ext cx="9144000" cy="68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8551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lide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65" y="0"/>
            <a:ext cx="9144000" cy="68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95513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lide3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65" y="0"/>
            <a:ext cx="9144000" cy="68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12494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lide7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65" y="0"/>
            <a:ext cx="9144000" cy="68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90377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lide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65" y="0"/>
            <a:ext cx="9144000" cy="68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4299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slide5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65" y="8562"/>
            <a:ext cx="9144000" cy="68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90647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/>
          </p:cNvSpPr>
          <p:nvPr>
            <p:ph type="title"/>
          </p:nvPr>
        </p:nvSpPr>
        <p:spPr>
          <a:xfrm>
            <a:off x="2475524" y="1509699"/>
            <a:ext cx="6430968" cy="2616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rPr lang="es-GT" dirty="0" smtClean="0"/>
              <a:t>PLAN ESTRATÉGICO NACIONAL DE LOGÍSTICA</a:t>
            </a:r>
            <a:br>
              <a:rPr lang="es-GT" dirty="0" smtClean="0"/>
            </a:br>
            <a:r>
              <a:rPr lang="es-GT" dirty="0" smtClean="0"/>
              <a:t>   Agosto 2016</a:t>
            </a:r>
            <a:r>
              <a:rPr dirty="0"/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allax">
  <a:themeElements>
    <a:clrScheme name="Parallax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0000FF"/>
      </a:hlink>
      <a:folHlink>
        <a:srgbClr val="FF00FF"/>
      </a:folHlink>
    </a:clrScheme>
    <a:fontScheme name="Parallax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reflection stA="26000" endPos="40000" dir="5400000" sy="-100000" algn="bl" rotWithShape="0"/>
          </a:effectLst>
        </a:effectStyle>
        <a:effectStyle>
          <a:effectLst>
            <a:reflection stA="26000" endPos="40000" dir="5400000" sy="-100000" algn="bl" rotWithShape="0"/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>
          <a:reflection stA="26000" endPos="40000" dir="5400000" sy="-100000" algn="bl" rotWithShape="0"/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allax">
  <a:themeElements>
    <a:clrScheme name="Parallax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0000FF"/>
      </a:hlink>
      <a:folHlink>
        <a:srgbClr val="FF00FF"/>
      </a:folHlink>
    </a:clrScheme>
    <a:fontScheme name="Parallax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reflection stA="26000" endPos="40000" dir="5400000" sy="-100000" algn="bl" rotWithShape="0"/>
          </a:effectLst>
        </a:effectStyle>
        <a:effectStyle>
          <a:effectLst>
            <a:reflection stA="26000" endPos="40000" dir="5400000" sy="-100000" algn="bl" rotWithShape="0"/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>
          <a:reflection stA="26000" endPos="40000" dir="5400000" sy="-100000" algn="bl" rotWithShape="0"/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7458</TotalTime>
  <Words>10</Words>
  <Application>Microsoft Macintosh PowerPoint</Application>
  <PresentationFormat>Presentación en pantalla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Parallax</vt:lpstr>
      <vt:lpstr>PLAN ESTRATÉGICO NACIONAL DE LOGÍSTICA    Agosto 2016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PLAN ESTRATÉGICO NACIONAL DE LOGÍSTICA    Agosto 2016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Desarrollo urbano, Competitividad Local e Infraestructura Crítica</dc:title>
  <dc:creator>Ingrid Barillas</dc:creator>
  <cp:lastModifiedBy>Ingrid Barillas</cp:lastModifiedBy>
  <cp:revision>67</cp:revision>
  <dcterms:modified xsi:type="dcterms:W3CDTF">2016-08-23T21:02:18Z</dcterms:modified>
</cp:coreProperties>
</file>