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4681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9024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4052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1145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036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3919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65910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0395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9425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5262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4821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142BC-5A7D-4CF6-9E68-80C5592CC40B}" type="datetimeFigureOut">
              <a:rPr lang="es-GT" smtClean="0"/>
              <a:t>24/08/2016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72046-CA0E-4ED7-BE43-2D24E18CC881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7133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GT" dirty="0"/>
              <a:t>Archivo </a:t>
            </a:r>
            <a:r>
              <a:rPr lang="es-GT"/>
              <a:t>de prueba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4519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Archivo de prueba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Archivo de prueba</dc:title>
  <dc:creator>AOMXEON</dc:creator>
  <cp:lastModifiedBy>AOMXEON</cp:lastModifiedBy>
  <cp:revision>1</cp:revision>
  <dcterms:created xsi:type="dcterms:W3CDTF">2016-08-25T03:45:02Z</dcterms:created>
  <dcterms:modified xsi:type="dcterms:W3CDTF">2016-08-25T03:47:31Z</dcterms:modified>
</cp:coreProperties>
</file>