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70" r:id="rId4"/>
    <p:sldId id="269" r:id="rId5"/>
    <p:sldId id="259" r:id="rId6"/>
    <p:sldId id="262" r:id="rId7"/>
    <p:sldId id="258" r:id="rId8"/>
    <p:sldId id="257" r:id="rId9"/>
    <p:sldId id="260" r:id="rId10"/>
    <p:sldId id="263" r:id="rId11"/>
    <p:sldId id="267" r:id="rId12"/>
    <p:sldId id="268" r:id="rId13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A6B8E8-891D-47B3-A7ED-CC42A20C8CA5}" type="datetimeFigureOut">
              <a:rPr lang="es-GT" smtClean="0"/>
              <a:t>04/10/2017</a:t>
            </a:fld>
            <a:endParaRPr lang="es-GT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chemeClr val="tx1"/>
                </a:solidFill>
              </a:rPr>
              <a:t>Taller:</a:t>
            </a:r>
            <a:br>
              <a:rPr lang="es-GT" dirty="0" smtClean="0">
                <a:solidFill>
                  <a:schemeClr val="tx1"/>
                </a:solidFill>
              </a:rPr>
            </a:br>
            <a:r>
              <a:rPr lang="es-GT" dirty="0" smtClean="0">
                <a:solidFill>
                  <a:schemeClr val="tx1"/>
                </a:solidFill>
              </a:rPr>
              <a:t>Lineamientos para la implementación de estrategias de sostenibilidad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504" y="6055212"/>
            <a:ext cx="6400800" cy="769640"/>
          </a:xfrm>
        </p:spPr>
        <p:txBody>
          <a:bodyPr>
            <a:normAutofit/>
          </a:bodyPr>
          <a:lstStyle/>
          <a:p>
            <a:pPr algn="l"/>
            <a:r>
              <a:rPr lang="es-GT" sz="1800" b="1" dirty="0" smtClean="0">
                <a:solidFill>
                  <a:schemeClr val="tx1"/>
                </a:solidFill>
                <a:latin typeface="Calibri" pitchFamily="34" charset="0"/>
              </a:rPr>
              <a:t>Antigua Guatemala, octubre 2017.</a:t>
            </a:r>
            <a:endParaRPr lang="es-GT" sz="1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41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chemeClr val="tx1"/>
                </a:solidFill>
              </a:rPr>
              <a:t>Reflexiones </a:t>
            </a:r>
            <a:r>
              <a:rPr lang="es-GT" dirty="0" smtClean="0">
                <a:solidFill>
                  <a:schemeClr val="tx1"/>
                </a:solidFill>
              </a:rPr>
              <a:t>sobre las estrategias de sostenibilidad propuestas</a:t>
            </a:r>
            <a:endParaRPr lang="es-G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9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264696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latin typeface="Calibri" pitchFamily="34" charset="0"/>
              </a:rPr>
              <a:t>Análisis de sus propuestas, es decir, si estas permitirán lograr esa sostenibilidad que se busca, especialmente en la financiera.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Viabilidad y factibilidad de la implementación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Legalidad de las estrategias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Politización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Intereses particulares que generen conflicto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Sustento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Otras…</a:t>
            </a:r>
            <a:endParaRPr lang="es-GT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90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chemeClr val="tx1"/>
                </a:solidFill>
              </a:rPr>
              <a:t>¿Qué es un lineamiento?</a:t>
            </a:r>
            <a:endParaRPr lang="es-G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57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832648"/>
          </a:xfrm>
        </p:spPr>
        <p:txBody>
          <a:bodyPr>
            <a:normAutofit/>
          </a:bodyPr>
          <a:lstStyle/>
          <a:p>
            <a:pPr algn="just"/>
            <a:r>
              <a:rPr lang="es-GT" sz="4400" dirty="0" smtClean="0"/>
              <a:t>C</a:t>
            </a:r>
            <a:r>
              <a:rPr lang="es-GT" sz="4400" b="1" dirty="0" smtClean="0"/>
              <a:t>onjunto </a:t>
            </a:r>
            <a:r>
              <a:rPr lang="es-GT" sz="4400" b="1" dirty="0"/>
              <a:t>de </a:t>
            </a:r>
            <a:r>
              <a:rPr lang="es-GT" sz="4400" b="1" dirty="0" smtClean="0"/>
              <a:t>directivas</a:t>
            </a:r>
            <a:r>
              <a:rPr lang="es-GT" sz="4400" dirty="0"/>
              <a:t> que un </a:t>
            </a:r>
            <a:r>
              <a:rPr lang="es-GT" sz="4400" dirty="0" smtClean="0"/>
              <a:t>ente de coordinación de las mesas establece para que se cumpla con el propósito de lograr la sostenibilidad de estas instancias</a:t>
            </a:r>
            <a:r>
              <a:rPr lang="es-GT" sz="4400" b="1" dirty="0" smtClean="0"/>
              <a:t>.</a:t>
            </a:r>
            <a:endParaRPr lang="es-GT" sz="44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50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493912"/>
            <a:ext cx="8229600" cy="3807296"/>
          </a:xfrm>
        </p:spPr>
        <p:txBody>
          <a:bodyPr>
            <a:noAutofit/>
          </a:bodyPr>
          <a:lstStyle/>
          <a:p>
            <a:pPr algn="r"/>
            <a:r>
              <a:rPr lang="es-GT" sz="4000" dirty="0" smtClean="0">
                <a:solidFill>
                  <a:schemeClr val="tx1"/>
                </a:solidFill>
                <a:effectLst/>
              </a:rPr>
              <a:t>Momento 1:</a:t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>Taller para establecer los lineamientos</a:t>
            </a:r>
            <a:endParaRPr lang="es-GT" sz="2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9950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Metodología: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745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179512" y="246682"/>
            <a:ext cx="8229600" cy="5246043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Conformación de mesas de trabajo (una por territorio)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Discusión </a:t>
            </a:r>
            <a:r>
              <a:rPr lang="es-GT" sz="2800" dirty="0" smtClean="0">
                <a:latin typeface="Calibri" pitchFamily="34" charset="0"/>
              </a:rPr>
              <a:t>para «afinar» las estrategias propuestas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Establecer lo lineamientos que se deberán cumplir en un plazo determinado (herramienta de sistematización)</a:t>
            </a:r>
            <a:endParaRPr lang="es-GT" sz="2800" dirty="0" smtClean="0">
              <a:latin typeface="Calibri" pitchFamily="34" charset="0"/>
            </a:endParaRPr>
          </a:p>
          <a:p>
            <a:r>
              <a:rPr lang="es-GT" sz="2800" dirty="0" smtClean="0">
                <a:latin typeface="Calibri" pitchFamily="34" charset="0"/>
              </a:rPr>
              <a:t>Se nombra a una persona que va sistematizando los aportes de cada miembro de la mesa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Tiempo </a:t>
            </a:r>
            <a:r>
              <a:rPr lang="es-GT" sz="2800" dirty="0" smtClean="0">
                <a:latin typeface="Calibri" pitchFamily="34" charset="0"/>
              </a:rPr>
              <a:t>total: </a:t>
            </a:r>
            <a:r>
              <a:rPr lang="es-GT" sz="2800" dirty="0" smtClean="0">
                <a:latin typeface="Calibri" pitchFamily="34" charset="0"/>
              </a:rPr>
              <a:t>45 </a:t>
            </a:r>
            <a:r>
              <a:rPr lang="es-GT" sz="2800" dirty="0" smtClean="0">
                <a:latin typeface="Calibri" pitchFamily="34" charset="0"/>
              </a:rPr>
              <a:t>minutos.</a:t>
            </a:r>
            <a:endParaRPr lang="es-GT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182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807296"/>
          </a:xfrm>
        </p:spPr>
        <p:txBody>
          <a:bodyPr>
            <a:normAutofit/>
          </a:bodyPr>
          <a:lstStyle/>
          <a:p>
            <a:pPr algn="r"/>
            <a:r>
              <a:rPr lang="es-GT" sz="4000" dirty="0" smtClean="0">
                <a:solidFill>
                  <a:schemeClr val="tx1"/>
                </a:solidFill>
                <a:effectLst/>
              </a:rPr>
              <a:t>Momento 2:</a:t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>Presentación de los lineamientos</a:t>
            </a:r>
            <a:endParaRPr lang="es-GT" sz="4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26220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Metodología: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48283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46043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Cada mesa nombra a un relator, que presentara con su material de apoyo, en </a:t>
            </a:r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8 </a:t>
            </a:r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minutos </a:t>
            </a:r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la propuesta de lineamientos.</a:t>
            </a:r>
            <a:endParaRPr lang="es-GT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r>
              <a:rPr lang="es-GT" sz="2800" dirty="0" smtClean="0">
                <a:latin typeface="Calibri" pitchFamily="34" charset="0"/>
              </a:rPr>
              <a:t>Tiempo total: </a:t>
            </a:r>
            <a:r>
              <a:rPr lang="es-GT" sz="2800" dirty="0" smtClean="0">
                <a:latin typeface="Calibri" pitchFamily="34" charset="0"/>
              </a:rPr>
              <a:t>48 </a:t>
            </a:r>
            <a:r>
              <a:rPr lang="es-GT" sz="2800" dirty="0" smtClean="0">
                <a:latin typeface="Calibri" pitchFamily="34" charset="0"/>
              </a:rPr>
              <a:t>minutos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15 minutos de aportes generales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Cierre de la dinámica</a:t>
            </a:r>
          </a:p>
          <a:p>
            <a:pPr algn="l"/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1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Gracias!!!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12964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89</TotalTime>
  <Words>171</Words>
  <Application>Microsoft Office PowerPoint</Application>
  <PresentationFormat>Presentación en pantalla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Concurrencia</vt:lpstr>
      <vt:lpstr>Taller: Lineamientos para la implementación de estrategias de sostenibilidad</vt:lpstr>
      <vt:lpstr>Reflexiones sobre las estrategias de sostenibilidad propuestas</vt:lpstr>
      <vt:lpstr>Presentación de PowerPoint</vt:lpstr>
      <vt:lpstr>¿Qué es un lineamiento?</vt:lpstr>
      <vt:lpstr>Presentación de PowerPoint</vt:lpstr>
      <vt:lpstr>Momento 1:  Taller para establecer los lineamientos</vt:lpstr>
      <vt:lpstr>Metodología:</vt:lpstr>
      <vt:lpstr>Presentación de PowerPoint</vt:lpstr>
      <vt:lpstr>Momento 2:  Presentación de los lineamientos</vt:lpstr>
      <vt:lpstr>Metodología:</vt:lpstr>
      <vt:lpstr>Presentación de PowerPoint</vt:lpstr>
      <vt:lpstr>Gracias!!!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Taller: Análisis general de los factores que inciden positiva y negativamente en la sostenibil</dc:title>
  <dc:creator>MFernandez</dc:creator>
  <cp:lastModifiedBy>MFernandez</cp:lastModifiedBy>
  <cp:revision>11</cp:revision>
  <dcterms:created xsi:type="dcterms:W3CDTF">2017-10-03T15:50:02Z</dcterms:created>
  <dcterms:modified xsi:type="dcterms:W3CDTF">2017-10-04T15:22:23Z</dcterms:modified>
</cp:coreProperties>
</file>