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0" autoAdjust="0"/>
    <p:restoredTop sz="94660"/>
  </p:normalViewPr>
  <p:slideViewPr>
    <p:cSldViewPr snapToGrid="0">
      <p:cViewPr varScale="1">
        <p:scale>
          <a:sx n="72" d="100"/>
          <a:sy n="72" d="100"/>
        </p:scale>
        <p:origin x="133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30AD9A57-8548-4484-80C2-24DB0C8FDA0D}" type="datetimeFigureOut">
              <a:rPr lang="es-GT" smtClean="0"/>
              <a:t>1/10/2017</a:t>
            </a:fld>
            <a:endParaRPr lang="es-GT"/>
          </a:p>
        </p:txBody>
      </p:sp>
      <p:sp>
        <p:nvSpPr>
          <p:cNvPr id="5" name="Footer Placeholder 4"/>
          <p:cNvSpPr>
            <a:spLocks noGrp="1"/>
          </p:cNvSpPr>
          <p:nvPr>
            <p:ph type="ftr" sz="quarter" idx="11"/>
          </p:nvPr>
        </p:nvSpPr>
        <p:spPr/>
        <p:txBody>
          <a:bodyPr/>
          <a:lstStyle/>
          <a:p>
            <a:endParaRPr lang="es-GT"/>
          </a:p>
        </p:txBody>
      </p:sp>
      <p:sp>
        <p:nvSpPr>
          <p:cNvPr id="6" name="Slide Number Placeholder 5"/>
          <p:cNvSpPr>
            <a:spLocks noGrp="1"/>
          </p:cNvSpPr>
          <p:nvPr>
            <p:ph type="sldNum" sz="quarter" idx="12"/>
          </p:nvPr>
        </p:nvSpPr>
        <p:spPr/>
        <p:txBody>
          <a:bodyPr/>
          <a:lstStyle/>
          <a:p>
            <a:fld id="{204F0A09-C724-45E4-93E8-A8B2A9A3655B}" type="slidenum">
              <a:rPr lang="es-GT" smtClean="0"/>
              <a:t>‹Nº›</a:t>
            </a:fld>
            <a:endParaRPr lang="es-GT"/>
          </a:p>
        </p:txBody>
      </p:sp>
    </p:spTree>
    <p:extLst>
      <p:ext uri="{BB962C8B-B14F-4D97-AF65-F5344CB8AC3E}">
        <p14:creationId xmlns:p14="http://schemas.microsoft.com/office/powerpoint/2010/main" val="3936883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0AD9A57-8548-4484-80C2-24DB0C8FDA0D}" type="datetimeFigureOut">
              <a:rPr lang="es-GT" smtClean="0"/>
              <a:t>1/10/2017</a:t>
            </a:fld>
            <a:endParaRPr lang="es-GT"/>
          </a:p>
        </p:txBody>
      </p:sp>
      <p:sp>
        <p:nvSpPr>
          <p:cNvPr id="5" name="Footer Placeholder 4"/>
          <p:cNvSpPr>
            <a:spLocks noGrp="1"/>
          </p:cNvSpPr>
          <p:nvPr>
            <p:ph type="ftr" sz="quarter" idx="11"/>
          </p:nvPr>
        </p:nvSpPr>
        <p:spPr/>
        <p:txBody>
          <a:bodyPr/>
          <a:lstStyle/>
          <a:p>
            <a:endParaRPr lang="es-GT"/>
          </a:p>
        </p:txBody>
      </p:sp>
      <p:sp>
        <p:nvSpPr>
          <p:cNvPr id="6" name="Slide Number Placeholder 5"/>
          <p:cNvSpPr>
            <a:spLocks noGrp="1"/>
          </p:cNvSpPr>
          <p:nvPr>
            <p:ph type="sldNum" sz="quarter" idx="12"/>
          </p:nvPr>
        </p:nvSpPr>
        <p:spPr/>
        <p:txBody>
          <a:bodyPr/>
          <a:lstStyle/>
          <a:p>
            <a:fld id="{204F0A09-C724-45E4-93E8-A8B2A9A3655B}" type="slidenum">
              <a:rPr lang="es-GT" smtClean="0"/>
              <a:t>‹Nº›</a:t>
            </a:fld>
            <a:endParaRPr lang="es-GT"/>
          </a:p>
        </p:txBody>
      </p:sp>
    </p:spTree>
    <p:extLst>
      <p:ext uri="{BB962C8B-B14F-4D97-AF65-F5344CB8AC3E}">
        <p14:creationId xmlns:p14="http://schemas.microsoft.com/office/powerpoint/2010/main" val="338100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30AD9A57-8548-4484-80C2-24DB0C8FDA0D}" type="datetimeFigureOut">
              <a:rPr lang="es-GT" smtClean="0"/>
              <a:t>1/10/2017</a:t>
            </a:fld>
            <a:endParaRPr lang="es-GT"/>
          </a:p>
        </p:txBody>
      </p:sp>
      <p:sp>
        <p:nvSpPr>
          <p:cNvPr id="5" name="Footer Placeholder 4"/>
          <p:cNvSpPr>
            <a:spLocks noGrp="1"/>
          </p:cNvSpPr>
          <p:nvPr>
            <p:ph type="ftr" sz="quarter" idx="11"/>
          </p:nvPr>
        </p:nvSpPr>
        <p:spPr/>
        <p:txBody>
          <a:bodyPr/>
          <a:lstStyle/>
          <a:p>
            <a:endParaRPr lang="es-GT"/>
          </a:p>
        </p:txBody>
      </p:sp>
      <p:sp>
        <p:nvSpPr>
          <p:cNvPr id="6" name="Slide Number Placeholder 5"/>
          <p:cNvSpPr>
            <a:spLocks noGrp="1"/>
          </p:cNvSpPr>
          <p:nvPr>
            <p:ph type="sldNum" sz="quarter" idx="12"/>
          </p:nvPr>
        </p:nvSpPr>
        <p:spPr/>
        <p:txBody>
          <a:bodyPr/>
          <a:lstStyle/>
          <a:p>
            <a:fld id="{204F0A09-C724-45E4-93E8-A8B2A9A3655B}" type="slidenum">
              <a:rPr lang="es-GT" smtClean="0"/>
              <a:t>‹Nº›</a:t>
            </a:fld>
            <a:endParaRPr lang="es-GT"/>
          </a:p>
        </p:txBody>
      </p:sp>
    </p:spTree>
    <p:extLst>
      <p:ext uri="{BB962C8B-B14F-4D97-AF65-F5344CB8AC3E}">
        <p14:creationId xmlns:p14="http://schemas.microsoft.com/office/powerpoint/2010/main" val="135343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0AD9A57-8548-4484-80C2-24DB0C8FDA0D}" type="datetimeFigureOut">
              <a:rPr lang="es-GT" smtClean="0"/>
              <a:t>1/10/2017</a:t>
            </a:fld>
            <a:endParaRPr lang="es-GT"/>
          </a:p>
        </p:txBody>
      </p:sp>
      <p:sp>
        <p:nvSpPr>
          <p:cNvPr id="6" name="Footer Placeholder 5"/>
          <p:cNvSpPr>
            <a:spLocks noGrp="1"/>
          </p:cNvSpPr>
          <p:nvPr>
            <p:ph type="ftr" sz="quarter" idx="11"/>
          </p:nvPr>
        </p:nvSpPr>
        <p:spPr/>
        <p:txBody>
          <a:bodyPr/>
          <a:lstStyle/>
          <a:p>
            <a:endParaRPr lang="es-GT"/>
          </a:p>
        </p:txBody>
      </p:sp>
      <p:sp>
        <p:nvSpPr>
          <p:cNvPr id="7" name="Slide Number Placeholder 6"/>
          <p:cNvSpPr>
            <a:spLocks noGrp="1"/>
          </p:cNvSpPr>
          <p:nvPr>
            <p:ph type="sldNum" sz="quarter" idx="12"/>
          </p:nvPr>
        </p:nvSpPr>
        <p:spPr/>
        <p:txBody>
          <a:bodyPr/>
          <a:lstStyle/>
          <a:p>
            <a:fld id="{204F0A09-C724-45E4-93E8-A8B2A9A3655B}" type="slidenum">
              <a:rPr lang="es-GT" smtClean="0"/>
              <a:t>‹Nº›</a:t>
            </a:fld>
            <a:endParaRPr lang="es-GT"/>
          </a:p>
        </p:txBody>
      </p:sp>
    </p:spTree>
    <p:extLst>
      <p:ext uri="{BB962C8B-B14F-4D97-AF65-F5344CB8AC3E}">
        <p14:creationId xmlns:p14="http://schemas.microsoft.com/office/powerpoint/2010/main" val="596854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0AD9A57-8548-4484-80C2-24DB0C8FDA0D}" type="datetimeFigureOut">
              <a:rPr lang="es-GT" smtClean="0"/>
              <a:t>1/10/2017</a:t>
            </a:fld>
            <a:endParaRPr lang="es-GT"/>
          </a:p>
        </p:txBody>
      </p:sp>
      <p:sp>
        <p:nvSpPr>
          <p:cNvPr id="8" name="Footer Placeholder 7"/>
          <p:cNvSpPr>
            <a:spLocks noGrp="1"/>
          </p:cNvSpPr>
          <p:nvPr>
            <p:ph type="ftr" sz="quarter" idx="11"/>
          </p:nvPr>
        </p:nvSpPr>
        <p:spPr/>
        <p:txBody>
          <a:bodyPr/>
          <a:lstStyle/>
          <a:p>
            <a:endParaRPr lang="es-GT"/>
          </a:p>
        </p:txBody>
      </p:sp>
      <p:sp>
        <p:nvSpPr>
          <p:cNvPr id="9" name="Slide Number Placeholder 8"/>
          <p:cNvSpPr>
            <a:spLocks noGrp="1"/>
          </p:cNvSpPr>
          <p:nvPr>
            <p:ph type="sldNum" sz="quarter" idx="12"/>
          </p:nvPr>
        </p:nvSpPr>
        <p:spPr/>
        <p:txBody>
          <a:bodyPr/>
          <a:lstStyle/>
          <a:p>
            <a:fld id="{204F0A09-C724-45E4-93E8-A8B2A9A3655B}" type="slidenum">
              <a:rPr lang="es-GT" smtClean="0"/>
              <a:t>‹Nº›</a:t>
            </a:fld>
            <a:endParaRPr lang="es-GT"/>
          </a:p>
        </p:txBody>
      </p:sp>
    </p:spTree>
    <p:extLst>
      <p:ext uri="{BB962C8B-B14F-4D97-AF65-F5344CB8AC3E}">
        <p14:creationId xmlns:p14="http://schemas.microsoft.com/office/powerpoint/2010/main" val="3991512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0AD9A57-8548-4484-80C2-24DB0C8FDA0D}" type="datetimeFigureOut">
              <a:rPr lang="es-GT" smtClean="0"/>
              <a:t>1/10/2017</a:t>
            </a:fld>
            <a:endParaRPr lang="es-GT"/>
          </a:p>
        </p:txBody>
      </p:sp>
      <p:sp>
        <p:nvSpPr>
          <p:cNvPr id="4" name="Footer Placeholder 3"/>
          <p:cNvSpPr>
            <a:spLocks noGrp="1"/>
          </p:cNvSpPr>
          <p:nvPr>
            <p:ph type="ftr" sz="quarter" idx="11"/>
          </p:nvPr>
        </p:nvSpPr>
        <p:spPr/>
        <p:txBody>
          <a:bodyPr/>
          <a:lstStyle/>
          <a:p>
            <a:endParaRPr lang="es-GT"/>
          </a:p>
        </p:txBody>
      </p:sp>
      <p:sp>
        <p:nvSpPr>
          <p:cNvPr id="5" name="Slide Number Placeholder 4"/>
          <p:cNvSpPr>
            <a:spLocks noGrp="1"/>
          </p:cNvSpPr>
          <p:nvPr>
            <p:ph type="sldNum" sz="quarter" idx="12"/>
          </p:nvPr>
        </p:nvSpPr>
        <p:spPr/>
        <p:txBody>
          <a:bodyPr/>
          <a:lstStyle/>
          <a:p>
            <a:fld id="{204F0A09-C724-45E4-93E8-A8B2A9A3655B}" type="slidenum">
              <a:rPr lang="es-GT" smtClean="0"/>
              <a:t>‹Nº›</a:t>
            </a:fld>
            <a:endParaRPr lang="es-GT"/>
          </a:p>
        </p:txBody>
      </p:sp>
    </p:spTree>
    <p:extLst>
      <p:ext uri="{BB962C8B-B14F-4D97-AF65-F5344CB8AC3E}">
        <p14:creationId xmlns:p14="http://schemas.microsoft.com/office/powerpoint/2010/main" val="938935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AD9A57-8548-4484-80C2-24DB0C8FDA0D}" type="datetimeFigureOut">
              <a:rPr lang="es-GT" smtClean="0"/>
              <a:t>1/10/2017</a:t>
            </a:fld>
            <a:endParaRPr lang="es-GT"/>
          </a:p>
        </p:txBody>
      </p:sp>
      <p:sp>
        <p:nvSpPr>
          <p:cNvPr id="3" name="Footer Placeholder 2"/>
          <p:cNvSpPr>
            <a:spLocks noGrp="1"/>
          </p:cNvSpPr>
          <p:nvPr>
            <p:ph type="ftr" sz="quarter" idx="11"/>
          </p:nvPr>
        </p:nvSpPr>
        <p:spPr/>
        <p:txBody>
          <a:bodyPr/>
          <a:lstStyle/>
          <a:p>
            <a:endParaRPr lang="es-GT"/>
          </a:p>
        </p:txBody>
      </p:sp>
      <p:sp>
        <p:nvSpPr>
          <p:cNvPr id="4" name="Slide Number Placeholder 3"/>
          <p:cNvSpPr>
            <a:spLocks noGrp="1"/>
          </p:cNvSpPr>
          <p:nvPr>
            <p:ph type="sldNum" sz="quarter" idx="12"/>
          </p:nvPr>
        </p:nvSpPr>
        <p:spPr/>
        <p:txBody>
          <a:bodyPr/>
          <a:lstStyle/>
          <a:p>
            <a:fld id="{204F0A09-C724-45E4-93E8-A8B2A9A3655B}" type="slidenum">
              <a:rPr lang="es-GT" smtClean="0"/>
              <a:t>‹Nº›</a:t>
            </a:fld>
            <a:endParaRPr lang="es-GT"/>
          </a:p>
        </p:txBody>
      </p:sp>
    </p:spTree>
    <p:extLst>
      <p:ext uri="{BB962C8B-B14F-4D97-AF65-F5344CB8AC3E}">
        <p14:creationId xmlns:p14="http://schemas.microsoft.com/office/powerpoint/2010/main" val="2416287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30AD9A57-8548-4484-80C2-24DB0C8FDA0D}" type="datetimeFigureOut">
              <a:rPr lang="es-GT" smtClean="0"/>
              <a:t>1/10/2017</a:t>
            </a:fld>
            <a:endParaRPr lang="es-GT"/>
          </a:p>
        </p:txBody>
      </p:sp>
      <p:sp>
        <p:nvSpPr>
          <p:cNvPr id="6" name="Footer Placeholder 5"/>
          <p:cNvSpPr>
            <a:spLocks noGrp="1"/>
          </p:cNvSpPr>
          <p:nvPr>
            <p:ph type="ftr" sz="quarter" idx="11"/>
          </p:nvPr>
        </p:nvSpPr>
        <p:spPr/>
        <p:txBody>
          <a:bodyPr/>
          <a:lstStyle/>
          <a:p>
            <a:endParaRPr lang="es-GT"/>
          </a:p>
        </p:txBody>
      </p:sp>
      <p:sp>
        <p:nvSpPr>
          <p:cNvPr id="7" name="Slide Number Placeholder 6"/>
          <p:cNvSpPr>
            <a:spLocks noGrp="1"/>
          </p:cNvSpPr>
          <p:nvPr>
            <p:ph type="sldNum" sz="quarter" idx="12"/>
          </p:nvPr>
        </p:nvSpPr>
        <p:spPr/>
        <p:txBody>
          <a:bodyPr/>
          <a:lstStyle/>
          <a:p>
            <a:fld id="{204F0A09-C724-45E4-93E8-A8B2A9A3655B}" type="slidenum">
              <a:rPr lang="es-GT" smtClean="0"/>
              <a:t>‹Nº›</a:t>
            </a:fld>
            <a:endParaRPr lang="es-GT"/>
          </a:p>
        </p:txBody>
      </p:sp>
    </p:spTree>
    <p:extLst>
      <p:ext uri="{BB962C8B-B14F-4D97-AF65-F5344CB8AC3E}">
        <p14:creationId xmlns:p14="http://schemas.microsoft.com/office/powerpoint/2010/main" val="4216138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30AD9A57-8548-4484-80C2-24DB0C8FDA0D}" type="datetimeFigureOut">
              <a:rPr lang="es-GT" smtClean="0"/>
              <a:t>1/10/2017</a:t>
            </a:fld>
            <a:endParaRPr lang="es-GT"/>
          </a:p>
        </p:txBody>
      </p:sp>
      <p:sp>
        <p:nvSpPr>
          <p:cNvPr id="6" name="Footer Placeholder 5"/>
          <p:cNvSpPr>
            <a:spLocks noGrp="1"/>
          </p:cNvSpPr>
          <p:nvPr>
            <p:ph type="ftr" sz="quarter" idx="11"/>
          </p:nvPr>
        </p:nvSpPr>
        <p:spPr/>
        <p:txBody>
          <a:bodyPr/>
          <a:lstStyle/>
          <a:p>
            <a:endParaRPr lang="es-GT"/>
          </a:p>
        </p:txBody>
      </p:sp>
      <p:sp>
        <p:nvSpPr>
          <p:cNvPr id="7" name="Slide Number Placeholder 6"/>
          <p:cNvSpPr>
            <a:spLocks noGrp="1"/>
          </p:cNvSpPr>
          <p:nvPr>
            <p:ph type="sldNum" sz="quarter" idx="12"/>
          </p:nvPr>
        </p:nvSpPr>
        <p:spPr/>
        <p:txBody>
          <a:bodyPr/>
          <a:lstStyle/>
          <a:p>
            <a:fld id="{204F0A09-C724-45E4-93E8-A8B2A9A3655B}" type="slidenum">
              <a:rPr lang="es-GT" smtClean="0"/>
              <a:t>‹Nº›</a:t>
            </a:fld>
            <a:endParaRPr lang="es-GT"/>
          </a:p>
        </p:txBody>
      </p:sp>
    </p:spTree>
    <p:extLst>
      <p:ext uri="{BB962C8B-B14F-4D97-AF65-F5344CB8AC3E}">
        <p14:creationId xmlns:p14="http://schemas.microsoft.com/office/powerpoint/2010/main" val="1758163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30AD9A57-8548-4484-80C2-24DB0C8FDA0D}" type="datetimeFigureOut">
              <a:rPr lang="es-GT" smtClean="0"/>
              <a:t>1/10/2017</a:t>
            </a:fld>
            <a:endParaRPr lang="es-GT"/>
          </a:p>
        </p:txBody>
      </p:sp>
      <p:sp>
        <p:nvSpPr>
          <p:cNvPr id="5" name="Footer Placeholder 4"/>
          <p:cNvSpPr>
            <a:spLocks noGrp="1"/>
          </p:cNvSpPr>
          <p:nvPr>
            <p:ph type="ftr" sz="quarter" idx="11"/>
          </p:nvPr>
        </p:nvSpPr>
        <p:spPr/>
        <p:txBody>
          <a:bodyPr/>
          <a:lstStyle/>
          <a:p>
            <a:endParaRPr lang="es-GT"/>
          </a:p>
        </p:txBody>
      </p:sp>
      <p:sp>
        <p:nvSpPr>
          <p:cNvPr id="6" name="Slide Number Placeholder 5"/>
          <p:cNvSpPr>
            <a:spLocks noGrp="1"/>
          </p:cNvSpPr>
          <p:nvPr>
            <p:ph type="sldNum" sz="quarter" idx="12"/>
          </p:nvPr>
        </p:nvSpPr>
        <p:spPr/>
        <p:txBody>
          <a:bodyPr/>
          <a:lstStyle/>
          <a:p>
            <a:fld id="{204F0A09-C724-45E4-93E8-A8B2A9A3655B}" type="slidenum">
              <a:rPr lang="es-GT" smtClean="0"/>
              <a:t>‹Nº›</a:t>
            </a:fld>
            <a:endParaRPr lang="es-GT"/>
          </a:p>
        </p:txBody>
      </p:sp>
    </p:spTree>
    <p:extLst>
      <p:ext uri="{BB962C8B-B14F-4D97-AF65-F5344CB8AC3E}">
        <p14:creationId xmlns:p14="http://schemas.microsoft.com/office/powerpoint/2010/main" val="824025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30AD9A57-8548-4484-80C2-24DB0C8FDA0D}" type="datetimeFigureOut">
              <a:rPr lang="es-GT" smtClean="0"/>
              <a:t>1/10/2017</a:t>
            </a:fld>
            <a:endParaRPr lang="es-GT"/>
          </a:p>
        </p:txBody>
      </p:sp>
      <p:sp>
        <p:nvSpPr>
          <p:cNvPr id="5" name="Footer Placeholder 4"/>
          <p:cNvSpPr>
            <a:spLocks noGrp="1"/>
          </p:cNvSpPr>
          <p:nvPr>
            <p:ph type="ftr" sz="quarter" idx="11"/>
          </p:nvPr>
        </p:nvSpPr>
        <p:spPr/>
        <p:txBody>
          <a:bodyPr/>
          <a:lstStyle/>
          <a:p>
            <a:endParaRPr lang="es-GT"/>
          </a:p>
        </p:txBody>
      </p:sp>
      <p:sp>
        <p:nvSpPr>
          <p:cNvPr id="6" name="Slide Number Placeholder 5"/>
          <p:cNvSpPr>
            <a:spLocks noGrp="1"/>
          </p:cNvSpPr>
          <p:nvPr>
            <p:ph type="sldNum" sz="quarter" idx="12"/>
          </p:nvPr>
        </p:nvSpPr>
        <p:spPr/>
        <p:txBody>
          <a:bodyPr/>
          <a:lstStyle/>
          <a:p>
            <a:fld id="{204F0A09-C724-45E4-93E8-A8B2A9A3655B}" type="slidenum">
              <a:rPr lang="es-GT" smtClean="0"/>
              <a:t>‹Nº›</a:t>
            </a:fld>
            <a:endParaRPr lang="es-GT"/>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37966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30AD9A57-8548-4484-80C2-24DB0C8FDA0D}" type="datetimeFigureOut">
              <a:rPr lang="es-GT" smtClean="0"/>
              <a:t>1/10/2017</a:t>
            </a:fld>
            <a:endParaRPr lang="es-GT"/>
          </a:p>
        </p:txBody>
      </p:sp>
      <p:sp>
        <p:nvSpPr>
          <p:cNvPr id="5" name="Footer Placeholder 4"/>
          <p:cNvSpPr>
            <a:spLocks noGrp="1"/>
          </p:cNvSpPr>
          <p:nvPr>
            <p:ph type="ftr" sz="quarter" idx="11"/>
          </p:nvPr>
        </p:nvSpPr>
        <p:spPr/>
        <p:txBody>
          <a:bodyPr/>
          <a:lstStyle/>
          <a:p>
            <a:endParaRPr lang="es-GT"/>
          </a:p>
        </p:txBody>
      </p:sp>
      <p:sp>
        <p:nvSpPr>
          <p:cNvPr id="6" name="Slide Number Placeholder 5"/>
          <p:cNvSpPr>
            <a:spLocks noGrp="1"/>
          </p:cNvSpPr>
          <p:nvPr>
            <p:ph type="sldNum" sz="quarter" idx="12"/>
          </p:nvPr>
        </p:nvSpPr>
        <p:spPr/>
        <p:txBody>
          <a:bodyPr/>
          <a:lstStyle/>
          <a:p>
            <a:fld id="{204F0A09-C724-45E4-93E8-A8B2A9A3655B}" type="slidenum">
              <a:rPr lang="es-GT" smtClean="0"/>
              <a:t>‹Nº›</a:t>
            </a:fld>
            <a:endParaRPr lang="es-GT"/>
          </a:p>
        </p:txBody>
      </p:sp>
    </p:spTree>
    <p:extLst>
      <p:ext uri="{BB962C8B-B14F-4D97-AF65-F5344CB8AC3E}">
        <p14:creationId xmlns:p14="http://schemas.microsoft.com/office/powerpoint/2010/main" val="11648637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30AD9A57-8548-4484-80C2-24DB0C8FDA0D}" type="datetimeFigureOut">
              <a:rPr lang="es-GT" smtClean="0"/>
              <a:t>1/10/2017</a:t>
            </a:fld>
            <a:endParaRPr lang="es-GT"/>
          </a:p>
        </p:txBody>
      </p:sp>
      <p:sp>
        <p:nvSpPr>
          <p:cNvPr id="5" name="Footer Placeholder 4"/>
          <p:cNvSpPr>
            <a:spLocks noGrp="1"/>
          </p:cNvSpPr>
          <p:nvPr>
            <p:ph type="ftr" sz="quarter" idx="11"/>
          </p:nvPr>
        </p:nvSpPr>
        <p:spPr/>
        <p:txBody>
          <a:bodyPr/>
          <a:lstStyle/>
          <a:p>
            <a:endParaRPr lang="es-GT"/>
          </a:p>
        </p:txBody>
      </p:sp>
      <p:sp>
        <p:nvSpPr>
          <p:cNvPr id="6" name="Slide Number Placeholder 5"/>
          <p:cNvSpPr>
            <a:spLocks noGrp="1"/>
          </p:cNvSpPr>
          <p:nvPr>
            <p:ph type="sldNum" sz="quarter" idx="12"/>
          </p:nvPr>
        </p:nvSpPr>
        <p:spPr/>
        <p:txBody>
          <a:bodyPr/>
          <a:lstStyle/>
          <a:p>
            <a:fld id="{204F0A09-C724-45E4-93E8-A8B2A9A3655B}" type="slidenum">
              <a:rPr lang="es-GT" smtClean="0"/>
              <a:t>‹Nº›</a:t>
            </a:fld>
            <a:endParaRPr lang="es-GT"/>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437919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30AD9A57-8548-4484-80C2-24DB0C8FDA0D}" type="datetimeFigureOut">
              <a:rPr lang="es-GT" smtClean="0"/>
              <a:t>1/10/2017</a:t>
            </a:fld>
            <a:endParaRPr lang="es-GT"/>
          </a:p>
        </p:txBody>
      </p:sp>
      <p:sp>
        <p:nvSpPr>
          <p:cNvPr id="5" name="Footer Placeholder 4"/>
          <p:cNvSpPr>
            <a:spLocks noGrp="1"/>
          </p:cNvSpPr>
          <p:nvPr>
            <p:ph type="ftr" sz="quarter" idx="11"/>
          </p:nvPr>
        </p:nvSpPr>
        <p:spPr/>
        <p:txBody>
          <a:bodyPr/>
          <a:lstStyle/>
          <a:p>
            <a:endParaRPr lang="es-GT"/>
          </a:p>
        </p:txBody>
      </p:sp>
      <p:sp>
        <p:nvSpPr>
          <p:cNvPr id="6" name="Slide Number Placeholder 5"/>
          <p:cNvSpPr>
            <a:spLocks noGrp="1"/>
          </p:cNvSpPr>
          <p:nvPr>
            <p:ph type="sldNum" sz="quarter" idx="12"/>
          </p:nvPr>
        </p:nvSpPr>
        <p:spPr/>
        <p:txBody>
          <a:bodyPr/>
          <a:lstStyle/>
          <a:p>
            <a:fld id="{204F0A09-C724-45E4-93E8-A8B2A9A3655B}" type="slidenum">
              <a:rPr lang="es-GT" smtClean="0"/>
              <a:t>‹Nº›</a:t>
            </a:fld>
            <a:endParaRPr lang="es-GT"/>
          </a:p>
        </p:txBody>
      </p:sp>
    </p:spTree>
    <p:extLst>
      <p:ext uri="{BB962C8B-B14F-4D97-AF65-F5344CB8AC3E}">
        <p14:creationId xmlns:p14="http://schemas.microsoft.com/office/powerpoint/2010/main" val="156316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0AD9A57-8548-4484-80C2-24DB0C8FDA0D}" type="datetimeFigureOut">
              <a:rPr lang="es-GT" smtClean="0"/>
              <a:t>1/10/2017</a:t>
            </a:fld>
            <a:endParaRPr lang="es-GT"/>
          </a:p>
        </p:txBody>
      </p:sp>
      <p:sp>
        <p:nvSpPr>
          <p:cNvPr id="5" name="Footer Placeholder 4"/>
          <p:cNvSpPr>
            <a:spLocks noGrp="1"/>
          </p:cNvSpPr>
          <p:nvPr>
            <p:ph type="ftr" sz="quarter" idx="11"/>
          </p:nvPr>
        </p:nvSpPr>
        <p:spPr/>
        <p:txBody>
          <a:bodyPr/>
          <a:lstStyle/>
          <a:p>
            <a:endParaRPr lang="es-GT"/>
          </a:p>
        </p:txBody>
      </p:sp>
      <p:sp>
        <p:nvSpPr>
          <p:cNvPr id="6" name="Slide Number Placeholder 5"/>
          <p:cNvSpPr>
            <a:spLocks noGrp="1"/>
          </p:cNvSpPr>
          <p:nvPr>
            <p:ph type="sldNum" sz="quarter" idx="12"/>
          </p:nvPr>
        </p:nvSpPr>
        <p:spPr/>
        <p:txBody>
          <a:bodyPr/>
          <a:lstStyle/>
          <a:p>
            <a:fld id="{204F0A09-C724-45E4-93E8-A8B2A9A3655B}" type="slidenum">
              <a:rPr lang="es-GT" smtClean="0"/>
              <a:t>‹Nº›</a:t>
            </a:fld>
            <a:endParaRPr lang="es-GT"/>
          </a:p>
        </p:txBody>
      </p:sp>
    </p:spTree>
    <p:extLst>
      <p:ext uri="{BB962C8B-B14F-4D97-AF65-F5344CB8AC3E}">
        <p14:creationId xmlns:p14="http://schemas.microsoft.com/office/powerpoint/2010/main" val="23174617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0AD9A57-8548-4484-80C2-24DB0C8FDA0D}" type="datetimeFigureOut">
              <a:rPr lang="es-GT" smtClean="0"/>
              <a:t>1/10/2017</a:t>
            </a:fld>
            <a:endParaRPr lang="es-GT"/>
          </a:p>
        </p:txBody>
      </p:sp>
      <p:sp>
        <p:nvSpPr>
          <p:cNvPr id="5" name="Footer Placeholder 4"/>
          <p:cNvSpPr>
            <a:spLocks noGrp="1"/>
          </p:cNvSpPr>
          <p:nvPr>
            <p:ph type="ftr" sz="quarter" idx="11"/>
          </p:nvPr>
        </p:nvSpPr>
        <p:spPr/>
        <p:txBody>
          <a:bodyPr/>
          <a:lstStyle/>
          <a:p>
            <a:endParaRPr lang="es-GT"/>
          </a:p>
        </p:txBody>
      </p:sp>
      <p:sp>
        <p:nvSpPr>
          <p:cNvPr id="6" name="Slide Number Placeholder 5"/>
          <p:cNvSpPr>
            <a:spLocks noGrp="1"/>
          </p:cNvSpPr>
          <p:nvPr>
            <p:ph type="sldNum" sz="quarter" idx="12"/>
          </p:nvPr>
        </p:nvSpPr>
        <p:spPr/>
        <p:txBody>
          <a:bodyPr/>
          <a:lstStyle/>
          <a:p>
            <a:fld id="{204F0A09-C724-45E4-93E8-A8B2A9A3655B}" type="slidenum">
              <a:rPr lang="es-GT" smtClean="0"/>
              <a:t>‹Nº›</a:t>
            </a:fld>
            <a:endParaRPr lang="es-GT"/>
          </a:p>
        </p:txBody>
      </p:sp>
    </p:spTree>
    <p:extLst>
      <p:ext uri="{BB962C8B-B14F-4D97-AF65-F5344CB8AC3E}">
        <p14:creationId xmlns:p14="http://schemas.microsoft.com/office/powerpoint/2010/main" val="2505048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0AD9A57-8548-4484-80C2-24DB0C8FDA0D}" type="datetimeFigureOut">
              <a:rPr lang="es-GT" smtClean="0"/>
              <a:t>1/10/2017</a:t>
            </a:fld>
            <a:endParaRPr lang="es-GT"/>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GT"/>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04F0A09-C724-45E4-93E8-A8B2A9A3655B}" type="slidenum">
              <a:rPr lang="es-GT" smtClean="0"/>
              <a:t>‹Nº›</a:t>
            </a:fld>
            <a:endParaRPr lang="es-GT"/>
          </a:p>
        </p:txBody>
      </p:sp>
    </p:spTree>
    <p:extLst>
      <p:ext uri="{BB962C8B-B14F-4D97-AF65-F5344CB8AC3E}">
        <p14:creationId xmlns:p14="http://schemas.microsoft.com/office/powerpoint/2010/main" val="19431208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9E971-78C1-4DB7-BFDE-E9EA88185B80}"/>
              </a:ext>
            </a:extLst>
          </p:cNvPr>
          <p:cNvSpPr>
            <a:spLocks noGrp="1"/>
          </p:cNvSpPr>
          <p:nvPr>
            <p:ph type="ctrTitle"/>
          </p:nvPr>
        </p:nvSpPr>
        <p:spPr>
          <a:xfrm>
            <a:off x="1130595" y="2404533"/>
            <a:ext cx="5826719" cy="2710805"/>
          </a:xfrm>
        </p:spPr>
        <p:txBody>
          <a:bodyPr/>
          <a:lstStyle/>
          <a:p>
            <a:pPr algn="just"/>
            <a:br>
              <a:rPr lang="es-ES" dirty="0"/>
            </a:br>
            <a:br>
              <a:rPr lang="es-ES" dirty="0"/>
            </a:br>
            <a:br>
              <a:rPr lang="es-ES" dirty="0"/>
            </a:br>
            <a:br>
              <a:rPr lang="es-ES" dirty="0"/>
            </a:br>
            <a:br>
              <a:rPr lang="es-ES" dirty="0"/>
            </a:br>
            <a:br>
              <a:rPr lang="es-ES" dirty="0"/>
            </a:br>
            <a:br>
              <a:rPr lang="es-ES" dirty="0"/>
            </a:br>
            <a:br>
              <a:rPr lang="es-ES" dirty="0"/>
            </a:br>
            <a:r>
              <a:rPr lang="es-ES" sz="4400" dirty="0"/>
              <a:t>¿Qué son las estrategias de sostenibilidad? ¿Cómo se construyen?</a:t>
            </a:r>
            <a:endParaRPr lang="es-GT" sz="4400" dirty="0"/>
          </a:p>
        </p:txBody>
      </p:sp>
      <p:sp>
        <p:nvSpPr>
          <p:cNvPr id="3" name="Subtítulo 2">
            <a:extLst>
              <a:ext uri="{FF2B5EF4-FFF2-40B4-BE49-F238E27FC236}">
                <a16:creationId xmlns:a16="http://schemas.microsoft.com/office/drawing/2014/main" id="{A1308F2F-673F-4D31-9E22-49E250DCD810}"/>
              </a:ext>
            </a:extLst>
          </p:cNvPr>
          <p:cNvSpPr>
            <a:spLocks noGrp="1"/>
          </p:cNvSpPr>
          <p:nvPr>
            <p:ph type="subTitle" idx="1"/>
          </p:nvPr>
        </p:nvSpPr>
        <p:spPr>
          <a:xfrm>
            <a:off x="1130595" y="5115339"/>
            <a:ext cx="5826719" cy="954156"/>
          </a:xfrm>
        </p:spPr>
        <p:txBody>
          <a:bodyPr>
            <a:normAutofit/>
          </a:bodyPr>
          <a:lstStyle/>
          <a:p>
            <a:r>
              <a:rPr lang="es-GT" b="1" dirty="0"/>
              <a:t>Francisco Leal</a:t>
            </a:r>
          </a:p>
        </p:txBody>
      </p:sp>
    </p:spTree>
    <p:extLst>
      <p:ext uri="{BB962C8B-B14F-4D97-AF65-F5344CB8AC3E}">
        <p14:creationId xmlns:p14="http://schemas.microsoft.com/office/powerpoint/2010/main" val="4033601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5891DE-3E57-4592-9F16-D632ED1DC753}"/>
              </a:ext>
            </a:extLst>
          </p:cNvPr>
          <p:cNvSpPr>
            <a:spLocks noGrp="1"/>
          </p:cNvSpPr>
          <p:nvPr>
            <p:ph type="title"/>
          </p:nvPr>
        </p:nvSpPr>
        <p:spPr/>
        <p:txBody>
          <a:bodyPr/>
          <a:lstStyle/>
          <a:p>
            <a:r>
              <a:rPr lang="es-GT" dirty="0"/>
              <a:t>¿Que es la sostenibilidad?</a:t>
            </a:r>
          </a:p>
        </p:txBody>
      </p:sp>
      <p:sp>
        <p:nvSpPr>
          <p:cNvPr id="3" name="Marcador de contenido 2">
            <a:extLst>
              <a:ext uri="{FF2B5EF4-FFF2-40B4-BE49-F238E27FC236}">
                <a16:creationId xmlns:a16="http://schemas.microsoft.com/office/drawing/2014/main" id="{AC6B3813-2D4E-48EC-85F0-1A25B4040E29}"/>
              </a:ext>
            </a:extLst>
          </p:cNvPr>
          <p:cNvSpPr>
            <a:spLocks noGrp="1"/>
          </p:cNvSpPr>
          <p:nvPr>
            <p:ph idx="1"/>
          </p:nvPr>
        </p:nvSpPr>
        <p:spPr>
          <a:xfrm>
            <a:off x="609599" y="2160590"/>
            <a:ext cx="6771862" cy="3880773"/>
          </a:xfrm>
        </p:spPr>
        <p:txBody>
          <a:bodyPr>
            <a:normAutofit/>
          </a:bodyPr>
          <a:lstStyle/>
          <a:p>
            <a:r>
              <a:rPr lang="es-GT" sz="3200" dirty="0"/>
              <a:t>E la capacidad que tienen las instituciones de lograr de manera permanente sus objetivos</a:t>
            </a:r>
          </a:p>
          <a:p>
            <a:endParaRPr lang="es-GT" sz="3200" dirty="0"/>
          </a:p>
          <a:p>
            <a:r>
              <a:rPr lang="es-GT" sz="3200" dirty="0"/>
              <a:t>! Es la capacidad de permanecer por los siglos de los siglos!</a:t>
            </a:r>
          </a:p>
        </p:txBody>
      </p:sp>
    </p:spTree>
    <p:extLst>
      <p:ext uri="{BB962C8B-B14F-4D97-AF65-F5344CB8AC3E}">
        <p14:creationId xmlns:p14="http://schemas.microsoft.com/office/powerpoint/2010/main" val="338681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F3FB2-8504-404B-A394-4346A1FBEA4A}"/>
              </a:ext>
            </a:extLst>
          </p:cNvPr>
          <p:cNvSpPr>
            <a:spLocks noGrp="1"/>
          </p:cNvSpPr>
          <p:nvPr>
            <p:ph type="title"/>
          </p:nvPr>
        </p:nvSpPr>
        <p:spPr>
          <a:xfrm>
            <a:off x="609599" y="304800"/>
            <a:ext cx="7129671" cy="1625600"/>
          </a:xfrm>
        </p:spPr>
        <p:txBody>
          <a:bodyPr>
            <a:normAutofit fontScale="90000"/>
          </a:bodyPr>
          <a:lstStyle/>
          <a:p>
            <a:r>
              <a:rPr lang="es-GT" b="1" dirty="0"/>
              <a:t>Tipos de Sostenibilidad que se deben lograr para hacer sostenible una entidad</a:t>
            </a:r>
          </a:p>
        </p:txBody>
      </p:sp>
      <p:sp>
        <p:nvSpPr>
          <p:cNvPr id="3" name="Marcador de contenido 2">
            <a:extLst>
              <a:ext uri="{FF2B5EF4-FFF2-40B4-BE49-F238E27FC236}">
                <a16:creationId xmlns:a16="http://schemas.microsoft.com/office/drawing/2014/main" id="{C195FB3B-2982-410F-9441-E279E4D43A01}"/>
              </a:ext>
            </a:extLst>
          </p:cNvPr>
          <p:cNvSpPr>
            <a:spLocks noGrp="1"/>
          </p:cNvSpPr>
          <p:nvPr>
            <p:ph idx="1"/>
          </p:nvPr>
        </p:nvSpPr>
        <p:spPr/>
        <p:txBody>
          <a:bodyPr>
            <a:normAutofit lnSpcReduction="10000"/>
          </a:bodyPr>
          <a:lstStyle/>
          <a:p>
            <a:r>
              <a:rPr lang="es-GT" sz="3200" dirty="0"/>
              <a:t>Sostenibilidad social</a:t>
            </a:r>
          </a:p>
          <a:p>
            <a:r>
              <a:rPr lang="es-GT" sz="3200" dirty="0"/>
              <a:t>Sostenibilidad Política</a:t>
            </a:r>
          </a:p>
          <a:p>
            <a:r>
              <a:rPr lang="es-GT" sz="3200" dirty="0"/>
              <a:t>Sostenibilidad Técnica</a:t>
            </a:r>
          </a:p>
          <a:p>
            <a:r>
              <a:rPr lang="es-GT" sz="3200" dirty="0"/>
              <a:t>Sostenibilidad Económica</a:t>
            </a:r>
          </a:p>
          <a:p>
            <a:r>
              <a:rPr lang="es-GT" sz="3200" dirty="0"/>
              <a:t>Sostenibilidad Financiera</a:t>
            </a:r>
          </a:p>
          <a:p>
            <a:r>
              <a:rPr lang="es-GT" sz="3200" dirty="0"/>
              <a:t>Sostenibilidad ambiental o ecológica</a:t>
            </a:r>
          </a:p>
        </p:txBody>
      </p:sp>
    </p:spTree>
    <p:extLst>
      <p:ext uri="{BB962C8B-B14F-4D97-AF65-F5344CB8AC3E}">
        <p14:creationId xmlns:p14="http://schemas.microsoft.com/office/powerpoint/2010/main" val="379423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BCCFF7-AB66-4148-B157-B49265A3B945}"/>
              </a:ext>
            </a:extLst>
          </p:cNvPr>
          <p:cNvSpPr>
            <a:spLocks noGrp="1"/>
          </p:cNvSpPr>
          <p:nvPr>
            <p:ph type="title"/>
          </p:nvPr>
        </p:nvSpPr>
        <p:spPr>
          <a:xfrm>
            <a:off x="609599" y="609600"/>
            <a:ext cx="6652592" cy="1320800"/>
          </a:xfrm>
        </p:spPr>
        <p:txBody>
          <a:bodyPr>
            <a:normAutofit fontScale="90000"/>
          </a:bodyPr>
          <a:lstStyle/>
          <a:p>
            <a:r>
              <a:rPr lang="es-GT" dirty="0"/>
              <a:t>¿Qué son las estrategias de sostenibilidad y como se construyen ?</a:t>
            </a:r>
          </a:p>
        </p:txBody>
      </p:sp>
      <p:sp>
        <p:nvSpPr>
          <p:cNvPr id="3" name="Marcador de contenido 2">
            <a:extLst>
              <a:ext uri="{FF2B5EF4-FFF2-40B4-BE49-F238E27FC236}">
                <a16:creationId xmlns:a16="http://schemas.microsoft.com/office/drawing/2014/main" id="{2ECF714F-B652-41B2-88EF-FE55EC795BC1}"/>
              </a:ext>
            </a:extLst>
          </p:cNvPr>
          <p:cNvSpPr>
            <a:spLocks noGrp="1"/>
          </p:cNvSpPr>
          <p:nvPr>
            <p:ph idx="1"/>
          </p:nvPr>
        </p:nvSpPr>
        <p:spPr/>
        <p:txBody>
          <a:bodyPr/>
          <a:lstStyle/>
          <a:p>
            <a:r>
              <a:rPr lang="es-GT" sz="2800" dirty="0"/>
              <a:t>Son todos los mecanismos que se utilizan para lograr la sostenibilidad de una entidad y se construyen haciendo un pacto entre todos lo miembros de permanecer en la entidad en función de objetivos  que les generen beneficio a ellos y a la sociedad</a:t>
            </a:r>
          </a:p>
          <a:p>
            <a:endParaRPr lang="es-GT" dirty="0"/>
          </a:p>
          <a:p>
            <a:endParaRPr lang="es-GT" dirty="0"/>
          </a:p>
        </p:txBody>
      </p:sp>
    </p:spTree>
    <p:extLst>
      <p:ext uri="{BB962C8B-B14F-4D97-AF65-F5344CB8AC3E}">
        <p14:creationId xmlns:p14="http://schemas.microsoft.com/office/powerpoint/2010/main" val="1920196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0E37F5-B1A0-41BF-BA81-F38DA89267B4}"/>
              </a:ext>
            </a:extLst>
          </p:cNvPr>
          <p:cNvSpPr>
            <a:spLocks noGrp="1"/>
          </p:cNvSpPr>
          <p:nvPr>
            <p:ph type="title"/>
          </p:nvPr>
        </p:nvSpPr>
        <p:spPr>
          <a:xfrm>
            <a:off x="609599" y="463826"/>
            <a:ext cx="6652592" cy="1466574"/>
          </a:xfrm>
        </p:spPr>
        <p:txBody>
          <a:bodyPr>
            <a:normAutofit fontScale="90000"/>
          </a:bodyPr>
          <a:lstStyle/>
          <a:p>
            <a:r>
              <a:rPr lang="es-GT" dirty="0"/>
              <a:t> ¿Que Implica la Estrategia de sostenibilidad de las mesas de competitividad?</a:t>
            </a:r>
          </a:p>
        </p:txBody>
      </p:sp>
      <p:sp>
        <p:nvSpPr>
          <p:cNvPr id="3" name="Marcador de contenido 2">
            <a:extLst>
              <a:ext uri="{FF2B5EF4-FFF2-40B4-BE49-F238E27FC236}">
                <a16:creationId xmlns:a16="http://schemas.microsoft.com/office/drawing/2014/main" id="{9F4BE1D1-05D4-4094-A767-36CE0C3B00FF}"/>
              </a:ext>
            </a:extLst>
          </p:cNvPr>
          <p:cNvSpPr>
            <a:spLocks noGrp="1"/>
          </p:cNvSpPr>
          <p:nvPr>
            <p:ph idx="1"/>
          </p:nvPr>
        </p:nvSpPr>
        <p:spPr>
          <a:xfrm>
            <a:off x="609599" y="1930400"/>
            <a:ext cx="7262192" cy="4695687"/>
          </a:xfrm>
        </p:spPr>
        <p:txBody>
          <a:bodyPr>
            <a:normAutofit/>
          </a:bodyPr>
          <a:lstStyle/>
          <a:p>
            <a:endParaRPr lang="es-GT" dirty="0"/>
          </a:p>
          <a:p>
            <a:r>
              <a:rPr lang="es-GT" sz="2000" dirty="0"/>
              <a:t>Para garantizar la sostenibilidad de las mesas de acometividad una vez terminado el apoyo que les brinda PRONACOM, estas  debe estar en capacidad de generar los recursos necesarios para sostenerse eficientemente en el tiempo, lo cual implica en primer lugar el compromiso de todos los miembros de la mesa por permanecer en ella y hacer todos los esfuerzos para gestionar recursos que permitan su  lograr su sostenibilidad financiera,  lo cual implica como primera opción, que sus miembros se constituyan socios y que por lo tanto aporten una cuota para cubrir los costos básicos, para lo cual se requerirá elaborar un presupuesto de operación inicial, que incluya el salario de gerente como gestor de la estrategia</a:t>
            </a:r>
          </a:p>
          <a:p>
            <a:endParaRPr lang="es-GT" dirty="0"/>
          </a:p>
        </p:txBody>
      </p:sp>
    </p:spTree>
    <p:extLst>
      <p:ext uri="{BB962C8B-B14F-4D97-AF65-F5344CB8AC3E}">
        <p14:creationId xmlns:p14="http://schemas.microsoft.com/office/powerpoint/2010/main" val="194627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A3D453-AB44-407C-BA1A-ACB61894A005}"/>
              </a:ext>
            </a:extLst>
          </p:cNvPr>
          <p:cNvSpPr>
            <a:spLocks noGrp="1"/>
          </p:cNvSpPr>
          <p:nvPr>
            <p:ph type="title"/>
          </p:nvPr>
        </p:nvSpPr>
        <p:spPr/>
        <p:txBody>
          <a:bodyPr/>
          <a:lstStyle/>
          <a:p>
            <a:r>
              <a:rPr lang="es-GT" dirty="0"/>
              <a:t>Siguientes Pasos</a:t>
            </a:r>
          </a:p>
        </p:txBody>
      </p:sp>
      <p:sp>
        <p:nvSpPr>
          <p:cNvPr id="3" name="Marcador de contenido 2">
            <a:extLst>
              <a:ext uri="{FF2B5EF4-FFF2-40B4-BE49-F238E27FC236}">
                <a16:creationId xmlns:a16="http://schemas.microsoft.com/office/drawing/2014/main" id="{471D1ADA-5FF1-45FD-8CDD-F84AA624D9E2}"/>
              </a:ext>
            </a:extLst>
          </p:cNvPr>
          <p:cNvSpPr>
            <a:spLocks noGrp="1"/>
          </p:cNvSpPr>
          <p:nvPr>
            <p:ph idx="1"/>
          </p:nvPr>
        </p:nvSpPr>
        <p:spPr>
          <a:xfrm>
            <a:off x="609599" y="1630018"/>
            <a:ext cx="6347714" cy="4411346"/>
          </a:xfrm>
        </p:spPr>
        <p:txBody>
          <a:bodyPr>
            <a:normAutofit lnSpcReduction="10000"/>
          </a:bodyPr>
          <a:lstStyle/>
          <a:p>
            <a:r>
              <a:rPr lang="es-GT" dirty="0"/>
              <a:t>Constituir la mesa como una entidad jurídica</a:t>
            </a:r>
          </a:p>
          <a:p>
            <a:r>
              <a:rPr lang="es-GT" dirty="0"/>
              <a:t>Elabora un Plan Estratégico</a:t>
            </a:r>
          </a:p>
          <a:p>
            <a:r>
              <a:rPr lang="es-GT" dirty="0"/>
              <a:t>Definir un giro de negocios en función de sus especialidad y sus objetivos (Elevar la competitividad del departamento y de sus empresas)</a:t>
            </a:r>
          </a:p>
          <a:p>
            <a:r>
              <a:rPr lang="es-GT" dirty="0"/>
              <a:t>Elaborar un menú de servicio en función de  su giro de negocios con  su respectivos costos diferenciados para socio y no socios</a:t>
            </a:r>
          </a:p>
          <a:p>
            <a:r>
              <a:rPr lang="es-GT" dirty="0"/>
              <a:t>Diseñar una  estrategia de mercadeo de sus servicios</a:t>
            </a:r>
          </a:p>
          <a:p>
            <a:r>
              <a:rPr lang="es-GT" dirty="0"/>
              <a:t>Elaborara una estrategia de movilización de recursos a base  al  criterio de subsidiar la demanda y no la oferta.</a:t>
            </a:r>
          </a:p>
          <a:p>
            <a:r>
              <a:rPr lang="es-GT" dirty="0"/>
              <a:t>Identificar padrinos</a:t>
            </a:r>
          </a:p>
          <a:p>
            <a:r>
              <a:rPr lang="es-GT" dirty="0"/>
              <a:t>Gestionar fondos</a:t>
            </a:r>
          </a:p>
          <a:p>
            <a:endParaRPr lang="es-GT" dirty="0"/>
          </a:p>
          <a:p>
            <a:endParaRPr lang="es-GT" dirty="0"/>
          </a:p>
        </p:txBody>
      </p:sp>
    </p:spTree>
    <p:extLst>
      <p:ext uri="{BB962C8B-B14F-4D97-AF65-F5344CB8AC3E}">
        <p14:creationId xmlns:p14="http://schemas.microsoft.com/office/powerpoint/2010/main" val="3551057916"/>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61</TotalTime>
  <Words>342</Words>
  <Application>Microsoft Office PowerPoint</Application>
  <PresentationFormat>Presentación en pantalla (4:3)</PresentationFormat>
  <Paragraphs>27</Paragraphs>
  <Slides>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6</vt:i4>
      </vt:variant>
    </vt:vector>
  </HeadingPairs>
  <TitlesOfParts>
    <vt:vector size="10" baseType="lpstr">
      <vt:lpstr>Arial</vt:lpstr>
      <vt:lpstr>Trebuchet MS</vt:lpstr>
      <vt:lpstr>Wingdings 3</vt:lpstr>
      <vt:lpstr>Faceta</vt:lpstr>
      <vt:lpstr>        ¿Qué son las estrategias de sostenibilidad? ¿Cómo se construyen?</vt:lpstr>
      <vt:lpstr>¿Que es la sostenibilidad?</vt:lpstr>
      <vt:lpstr>Tipos de Sostenibilidad que se deben lograr para hacer sostenible una entidad</vt:lpstr>
      <vt:lpstr>¿Qué son las estrategias de sostenibilidad y como se construyen ?</vt:lpstr>
      <vt:lpstr> ¿Que Implica la Estrategia de sostenibilidad de las mesas de competitividad?</vt:lpstr>
      <vt:lpstr>Siguientes Pasos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¿Qué son las estrategias de sostenibilidad? ¿Cómo se construyen?</dc:title>
  <dc:creator>USER</dc:creator>
  <cp:lastModifiedBy>USER</cp:lastModifiedBy>
  <cp:revision>7</cp:revision>
  <dcterms:created xsi:type="dcterms:W3CDTF">2017-10-02T03:58:16Z</dcterms:created>
  <dcterms:modified xsi:type="dcterms:W3CDTF">2017-10-02T05:00:00Z</dcterms:modified>
</cp:coreProperties>
</file>