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93" r:id="rId2"/>
    <p:sldId id="298" r:id="rId3"/>
    <p:sldId id="307" r:id="rId4"/>
    <p:sldId id="311" r:id="rId5"/>
    <p:sldId id="302" r:id="rId6"/>
    <p:sldId id="305" r:id="rId7"/>
    <p:sldId id="304" r:id="rId8"/>
    <p:sldId id="299" r:id="rId9"/>
    <p:sldId id="300" r:id="rId10"/>
    <p:sldId id="301" r:id="rId11"/>
    <p:sldId id="310" r:id="rId12"/>
    <p:sldId id="308" r:id="rId13"/>
    <p:sldId id="309" r:id="rId14"/>
    <p:sldId id="303" r:id="rId15"/>
    <p:sldId id="306" r:id="rId16"/>
    <p:sldId id="312" r:id="rId17"/>
    <p:sldId id="313" r:id="rId18"/>
    <p:sldId id="314" r:id="rId19"/>
    <p:sldId id="315" r:id="rId2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1"/>
    <p:restoredTop sz="91478"/>
  </p:normalViewPr>
  <p:slideViewPr>
    <p:cSldViewPr snapToGrid="0" snapToObjects="1">
      <p:cViewPr varScale="1">
        <p:scale>
          <a:sx n="117" d="100"/>
          <a:sy n="117" d="100"/>
        </p:scale>
        <p:origin x="200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B22556-850D-1744-B97E-246F7BDDC20A}" type="doc">
      <dgm:prSet loTypeId="urn:microsoft.com/office/officeart/2008/layout/HexagonCluster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DEB6E171-B6AD-5749-867A-AA4F41814D02}">
      <dgm:prSet phldrT="[Texto]"/>
      <dgm:spPr/>
      <dgm:t>
        <a:bodyPr/>
        <a:lstStyle/>
        <a:p>
          <a:r>
            <a:rPr lang="es-ES_tradnl" dirty="0"/>
            <a:t>Articulación Público Privada</a:t>
          </a:r>
        </a:p>
      </dgm:t>
    </dgm:pt>
    <dgm:pt modelId="{BE79FF7B-7F8A-1647-B2F6-BDCAC4F1A071}" type="parTrans" cxnId="{0A9CFF83-EF5A-9D42-817D-D2A832525556}">
      <dgm:prSet/>
      <dgm:spPr/>
      <dgm:t>
        <a:bodyPr/>
        <a:lstStyle/>
        <a:p>
          <a:endParaRPr lang="es-ES_tradnl"/>
        </a:p>
      </dgm:t>
    </dgm:pt>
    <dgm:pt modelId="{1D3E2570-CB1C-CB4F-8740-40E5340BE3D2}" type="sibTrans" cxnId="{0A9CFF83-EF5A-9D42-817D-D2A832525556}">
      <dgm:prSet/>
      <dgm:spPr/>
      <dgm:t>
        <a:bodyPr/>
        <a:lstStyle/>
        <a:p>
          <a:endParaRPr lang="es-ES_tradnl"/>
        </a:p>
      </dgm:t>
    </dgm:pt>
    <dgm:pt modelId="{03D5EADF-E825-5740-BEF5-AD8D9001E886}">
      <dgm:prSet phldrT="[Texto]"/>
      <dgm:spPr/>
      <dgm:t>
        <a:bodyPr/>
        <a:lstStyle/>
        <a:p>
          <a:r>
            <a:rPr lang="es-ES_tradnl" dirty="0"/>
            <a:t>Mejorar clima de negocios</a:t>
          </a:r>
        </a:p>
      </dgm:t>
    </dgm:pt>
    <dgm:pt modelId="{80CA39F5-B033-D441-ADA0-CF36FDCAAAB2}" type="parTrans" cxnId="{EE375A7D-3ECB-5A4E-9A2D-24303AC5141A}">
      <dgm:prSet/>
      <dgm:spPr/>
      <dgm:t>
        <a:bodyPr/>
        <a:lstStyle/>
        <a:p>
          <a:endParaRPr lang="es-ES_tradnl"/>
        </a:p>
      </dgm:t>
    </dgm:pt>
    <dgm:pt modelId="{CEA82F06-5273-1041-AA1C-5E1A831221F4}" type="sibTrans" cxnId="{EE375A7D-3ECB-5A4E-9A2D-24303AC5141A}">
      <dgm:prSet/>
      <dgm:spPr/>
      <dgm:t>
        <a:bodyPr/>
        <a:lstStyle/>
        <a:p>
          <a:endParaRPr lang="es-ES_tradnl"/>
        </a:p>
      </dgm:t>
    </dgm:pt>
    <dgm:pt modelId="{1D847032-008B-764C-BFB7-53F0F2142255}">
      <dgm:prSet phldrT="[Texto]"/>
      <dgm:spPr/>
      <dgm:t>
        <a:bodyPr/>
        <a:lstStyle/>
        <a:p>
          <a:r>
            <a:rPr lang="es-ES_tradnl" dirty="0"/>
            <a:t>Elevar Productividad y Competitividad</a:t>
          </a:r>
        </a:p>
      </dgm:t>
    </dgm:pt>
    <dgm:pt modelId="{F29153D3-BE1A-8647-A8C7-A0BED9F13116}" type="parTrans" cxnId="{BC4B3EBE-33A9-BA43-9A47-3FEEE0BFF72E}">
      <dgm:prSet/>
      <dgm:spPr/>
      <dgm:t>
        <a:bodyPr/>
        <a:lstStyle/>
        <a:p>
          <a:endParaRPr lang="es-ES_tradnl"/>
        </a:p>
      </dgm:t>
    </dgm:pt>
    <dgm:pt modelId="{4FE5689B-F931-474D-BA00-6FEC328EFD6A}" type="sibTrans" cxnId="{BC4B3EBE-33A9-BA43-9A47-3FEEE0BFF72E}">
      <dgm:prSet/>
      <dgm:spPr/>
      <dgm:t>
        <a:bodyPr/>
        <a:lstStyle/>
        <a:p>
          <a:endParaRPr lang="es-ES_tradnl"/>
        </a:p>
      </dgm:t>
    </dgm:pt>
    <dgm:pt modelId="{AA5BC856-D594-BF46-BBE5-061D4DA1067B}">
      <dgm:prSet phldrT="[Texto]"/>
      <dgm:spPr>
        <a:solidFill>
          <a:srgbClr val="92D050"/>
        </a:solidFill>
      </dgm:spPr>
      <dgm:t>
        <a:bodyPr/>
        <a:lstStyle/>
        <a:p>
          <a:r>
            <a:rPr lang="es-ES_tradnl" dirty="0"/>
            <a:t>CALIDAD DE VIDA</a:t>
          </a:r>
        </a:p>
      </dgm:t>
    </dgm:pt>
    <dgm:pt modelId="{FE510526-D5F6-6146-919C-7291A395A97C}" type="parTrans" cxnId="{58D0D7B6-EB2F-3943-9456-E56C78640312}">
      <dgm:prSet/>
      <dgm:spPr/>
      <dgm:t>
        <a:bodyPr/>
        <a:lstStyle/>
        <a:p>
          <a:endParaRPr lang="es-ES_tradnl"/>
        </a:p>
      </dgm:t>
    </dgm:pt>
    <dgm:pt modelId="{E7CB12A1-494B-8C47-A5AC-76D22F934C67}" type="sibTrans" cxnId="{58D0D7B6-EB2F-3943-9456-E56C78640312}">
      <dgm:prSet/>
      <dgm:spPr/>
      <dgm:t>
        <a:bodyPr/>
        <a:lstStyle/>
        <a:p>
          <a:endParaRPr lang="es-ES_tradnl"/>
        </a:p>
      </dgm:t>
    </dgm:pt>
    <dgm:pt modelId="{DA4F6FEF-31B3-A141-9B58-24E867E2B51A}" type="pres">
      <dgm:prSet presAssocID="{97B22556-850D-1744-B97E-246F7BDDC20A}" presName="Name0" presStyleCnt="0">
        <dgm:presLayoutVars>
          <dgm:chMax val="21"/>
          <dgm:chPref val="21"/>
        </dgm:presLayoutVars>
      </dgm:prSet>
      <dgm:spPr/>
    </dgm:pt>
    <dgm:pt modelId="{2F1DEA27-1193-D147-9E92-91E4BFA10709}" type="pres">
      <dgm:prSet presAssocID="{DEB6E171-B6AD-5749-867A-AA4F41814D02}" presName="text1" presStyleCnt="0"/>
      <dgm:spPr/>
    </dgm:pt>
    <dgm:pt modelId="{D8289811-F00B-2341-99ED-D0CBC5973CC5}" type="pres">
      <dgm:prSet presAssocID="{DEB6E171-B6AD-5749-867A-AA4F41814D02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329BDFC4-0FDD-DD4D-8E32-EDAF917D8465}" type="pres">
      <dgm:prSet presAssocID="{DEB6E171-B6AD-5749-867A-AA4F41814D02}" presName="textaccent1" presStyleCnt="0"/>
      <dgm:spPr/>
    </dgm:pt>
    <dgm:pt modelId="{6E713E4F-62C7-6044-A37A-0E7EF23C88AD}" type="pres">
      <dgm:prSet presAssocID="{DEB6E171-B6AD-5749-867A-AA4F41814D02}" presName="accentRepeatNode" presStyleLbl="solidAlignAcc1" presStyleIdx="0" presStyleCnt="8"/>
      <dgm:spPr/>
    </dgm:pt>
    <dgm:pt modelId="{9D5FF155-379F-BA49-B641-D8877789A683}" type="pres">
      <dgm:prSet presAssocID="{1D3E2570-CB1C-CB4F-8740-40E5340BE3D2}" presName="image1" presStyleCnt="0"/>
      <dgm:spPr/>
    </dgm:pt>
    <dgm:pt modelId="{FA799849-2FEE-CC46-9D4F-0B01F96E5D47}" type="pres">
      <dgm:prSet presAssocID="{1D3E2570-CB1C-CB4F-8740-40E5340BE3D2}" presName="imageRepeatNode" presStyleLbl="alignAcc1" presStyleIdx="0" presStyleCnt="4"/>
      <dgm:spPr/>
    </dgm:pt>
    <dgm:pt modelId="{013A4FEE-6B15-FF4A-909C-EF0423850F9E}" type="pres">
      <dgm:prSet presAssocID="{1D3E2570-CB1C-CB4F-8740-40E5340BE3D2}" presName="imageaccent1" presStyleCnt="0"/>
      <dgm:spPr/>
    </dgm:pt>
    <dgm:pt modelId="{A37DAF91-CA88-F94F-A7C3-3F90755AF2E0}" type="pres">
      <dgm:prSet presAssocID="{1D3E2570-CB1C-CB4F-8740-40E5340BE3D2}" presName="accentRepeatNode" presStyleLbl="solidAlignAcc1" presStyleIdx="1" presStyleCnt="8"/>
      <dgm:spPr/>
    </dgm:pt>
    <dgm:pt modelId="{F03D4724-92FF-CE4A-A754-A65842121F99}" type="pres">
      <dgm:prSet presAssocID="{03D5EADF-E825-5740-BEF5-AD8D9001E886}" presName="text2" presStyleCnt="0"/>
      <dgm:spPr/>
    </dgm:pt>
    <dgm:pt modelId="{FE5E926B-EFAB-0C4B-8B7C-F5EECBFADE32}" type="pres">
      <dgm:prSet presAssocID="{03D5EADF-E825-5740-BEF5-AD8D9001E886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6363223-E076-774E-934D-DCCE955B3685}" type="pres">
      <dgm:prSet presAssocID="{03D5EADF-E825-5740-BEF5-AD8D9001E886}" presName="textaccent2" presStyleCnt="0"/>
      <dgm:spPr/>
    </dgm:pt>
    <dgm:pt modelId="{94285553-9C0D-F346-A4CA-4DDD5805E075}" type="pres">
      <dgm:prSet presAssocID="{03D5EADF-E825-5740-BEF5-AD8D9001E886}" presName="accentRepeatNode" presStyleLbl="solidAlignAcc1" presStyleIdx="2" presStyleCnt="8"/>
      <dgm:spPr/>
    </dgm:pt>
    <dgm:pt modelId="{5EF9DA5A-64E2-704A-8683-6008DEA545E8}" type="pres">
      <dgm:prSet presAssocID="{CEA82F06-5273-1041-AA1C-5E1A831221F4}" presName="image2" presStyleCnt="0"/>
      <dgm:spPr/>
    </dgm:pt>
    <dgm:pt modelId="{8859E5D9-29A9-C644-94E3-70686D2AAA01}" type="pres">
      <dgm:prSet presAssocID="{CEA82F06-5273-1041-AA1C-5E1A831221F4}" presName="imageRepeatNode" presStyleLbl="alignAcc1" presStyleIdx="1" presStyleCnt="4"/>
      <dgm:spPr/>
    </dgm:pt>
    <dgm:pt modelId="{0F773F59-E775-CE47-8E72-7EBF2FD2CAA5}" type="pres">
      <dgm:prSet presAssocID="{CEA82F06-5273-1041-AA1C-5E1A831221F4}" presName="imageaccent2" presStyleCnt="0"/>
      <dgm:spPr/>
    </dgm:pt>
    <dgm:pt modelId="{01B05BCA-CC84-B34C-A90A-570BFF8AF491}" type="pres">
      <dgm:prSet presAssocID="{CEA82F06-5273-1041-AA1C-5E1A831221F4}" presName="accentRepeatNode" presStyleLbl="solidAlignAcc1" presStyleIdx="3" presStyleCnt="8"/>
      <dgm:spPr/>
    </dgm:pt>
    <dgm:pt modelId="{A7046BA2-9269-7F42-BCB6-9E316148C4FE}" type="pres">
      <dgm:prSet presAssocID="{1D847032-008B-764C-BFB7-53F0F2142255}" presName="text3" presStyleCnt="0"/>
      <dgm:spPr/>
    </dgm:pt>
    <dgm:pt modelId="{87AD3D97-E20A-504E-908A-3757AA7236EF}" type="pres">
      <dgm:prSet presAssocID="{1D847032-008B-764C-BFB7-53F0F2142255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A3A388AC-B323-9B4D-BB0A-89EF9C738099}" type="pres">
      <dgm:prSet presAssocID="{1D847032-008B-764C-BFB7-53F0F2142255}" presName="textaccent3" presStyleCnt="0"/>
      <dgm:spPr/>
    </dgm:pt>
    <dgm:pt modelId="{5DF3B0E6-F14C-1149-A3AB-28B6EEC92F0C}" type="pres">
      <dgm:prSet presAssocID="{1D847032-008B-764C-BFB7-53F0F2142255}" presName="accentRepeatNode" presStyleLbl="solidAlignAcc1" presStyleIdx="4" presStyleCnt="8"/>
      <dgm:spPr/>
    </dgm:pt>
    <dgm:pt modelId="{36DBF7BE-BFDE-A344-AA66-687E222E411A}" type="pres">
      <dgm:prSet presAssocID="{4FE5689B-F931-474D-BA00-6FEC328EFD6A}" presName="image3" presStyleCnt="0"/>
      <dgm:spPr/>
    </dgm:pt>
    <dgm:pt modelId="{69DD69A8-862A-AA4C-BA86-CCB9F4B5A9F4}" type="pres">
      <dgm:prSet presAssocID="{4FE5689B-F931-474D-BA00-6FEC328EFD6A}" presName="imageRepeatNode" presStyleLbl="alignAcc1" presStyleIdx="2" presStyleCnt="4"/>
      <dgm:spPr/>
    </dgm:pt>
    <dgm:pt modelId="{C20BC809-58DE-BC4D-A6E2-467FF133F038}" type="pres">
      <dgm:prSet presAssocID="{4FE5689B-F931-474D-BA00-6FEC328EFD6A}" presName="imageaccent3" presStyleCnt="0"/>
      <dgm:spPr/>
    </dgm:pt>
    <dgm:pt modelId="{8D206BC8-8BFC-CA4C-A035-8121B90D8267}" type="pres">
      <dgm:prSet presAssocID="{4FE5689B-F931-474D-BA00-6FEC328EFD6A}" presName="accentRepeatNode" presStyleLbl="solidAlignAcc1" presStyleIdx="5" presStyleCnt="8"/>
      <dgm:spPr/>
    </dgm:pt>
    <dgm:pt modelId="{36C6BB73-EB53-1246-A109-34408127A553}" type="pres">
      <dgm:prSet presAssocID="{AA5BC856-D594-BF46-BBE5-061D4DA1067B}" presName="text4" presStyleCnt="0"/>
      <dgm:spPr/>
    </dgm:pt>
    <dgm:pt modelId="{35FC4F15-B673-3245-A9E3-388908B3F525}" type="pres">
      <dgm:prSet presAssocID="{AA5BC856-D594-BF46-BBE5-061D4DA1067B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82CF5C72-204C-8049-97FC-E3F4CD373669}" type="pres">
      <dgm:prSet presAssocID="{AA5BC856-D594-BF46-BBE5-061D4DA1067B}" presName="textaccent4" presStyleCnt="0"/>
      <dgm:spPr/>
    </dgm:pt>
    <dgm:pt modelId="{BE66D214-D0EF-7442-AD28-0ABD2AECE810}" type="pres">
      <dgm:prSet presAssocID="{AA5BC856-D594-BF46-BBE5-061D4DA1067B}" presName="accentRepeatNode" presStyleLbl="solidAlignAcc1" presStyleIdx="6" presStyleCnt="8"/>
      <dgm:spPr/>
    </dgm:pt>
    <dgm:pt modelId="{D30BE734-54E2-C745-A3F2-144CE810F718}" type="pres">
      <dgm:prSet presAssocID="{E7CB12A1-494B-8C47-A5AC-76D22F934C67}" presName="image4" presStyleCnt="0"/>
      <dgm:spPr/>
    </dgm:pt>
    <dgm:pt modelId="{0D815E38-9DCF-824B-8C69-3FBAD265535C}" type="pres">
      <dgm:prSet presAssocID="{E7CB12A1-494B-8C47-A5AC-76D22F934C67}" presName="imageRepeatNode" presStyleLbl="alignAcc1" presStyleIdx="3" presStyleCnt="4"/>
      <dgm:spPr/>
    </dgm:pt>
    <dgm:pt modelId="{0BA6DF7F-268B-EE41-9A12-28D0085C9387}" type="pres">
      <dgm:prSet presAssocID="{E7CB12A1-494B-8C47-A5AC-76D22F934C67}" presName="imageaccent4" presStyleCnt="0"/>
      <dgm:spPr/>
    </dgm:pt>
    <dgm:pt modelId="{3C036104-BF2E-E24D-9FAB-F2453B74BA2B}" type="pres">
      <dgm:prSet presAssocID="{E7CB12A1-494B-8C47-A5AC-76D22F934C67}" presName="accentRepeatNode" presStyleLbl="solidAlignAcc1" presStyleIdx="7" presStyleCnt="8"/>
      <dgm:spPr/>
    </dgm:pt>
  </dgm:ptLst>
  <dgm:cxnLst>
    <dgm:cxn modelId="{6E7EAF05-ED6B-D743-8330-D35B167B4EA3}" type="presOf" srcId="{03D5EADF-E825-5740-BEF5-AD8D9001E886}" destId="{FE5E926B-EFAB-0C4B-8B7C-F5EECBFADE32}" srcOrd="0" destOrd="0" presId="urn:microsoft.com/office/officeart/2008/layout/HexagonCluster"/>
    <dgm:cxn modelId="{B6434917-7203-7E4E-AE7D-1E039F25E6E6}" type="presOf" srcId="{4FE5689B-F931-474D-BA00-6FEC328EFD6A}" destId="{69DD69A8-862A-AA4C-BA86-CCB9F4B5A9F4}" srcOrd="0" destOrd="0" presId="urn:microsoft.com/office/officeart/2008/layout/HexagonCluster"/>
    <dgm:cxn modelId="{32636219-DE3A-6244-81E4-41CE89DC6D20}" type="presOf" srcId="{AA5BC856-D594-BF46-BBE5-061D4DA1067B}" destId="{35FC4F15-B673-3245-A9E3-388908B3F525}" srcOrd="0" destOrd="0" presId="urn:microsoft.com/office/officeart/2008/layout/HexagonCluster"/>
    <dgm:cxn modelId="{33190A35-9125-A54A-8784-95F9A430730D}" type="presOf" srcId="{DEB6E171-B6AD-5749-867A-AA4F41814D02}" destId="{D8289811-F00B-2341-99ED-D0CBC5973CC5}" srcOrd="0" destOrd="0" presId="urn:microsoft.com/office/officeart/2008/layout/HexagonCluster"/>
    <dgm:cxn modelId="{EE375A7D-3ECB-5A4E-9A2D-24303AC5141A}" srcId="{97B22556-850D-1744-B97E-246F7BDDC20A}" destId="{03D5EADF-E825-5740-BEF5-AD8D9001E886}" srcOrd="1" destOrd="0" parTransId="{80CA39F5-B033-D441-ADA0-CF36FDCAAAB2}" sibTransId="{CEA82F06-5273-1041-AA1C-5E1A831221F4}"/>
    <dgm:cxn modelId="{0A9CFF83-EF5A-9D42-817D-D2A832525556}" srcId="{97B22556-850D-1744-B97E-246F7BDDC20A}" destId="{DEB6E171-B6AD-5749-867A-AA4F41814D02}" srcOrd="0" destOrd="0" parTransId="{BE79FF7B-7F8A-1647-B2F6-BDCAC4F1A071}" sibTransId="{1D3E2570-CB1C-CB4F-8740-40E5340BE3D2}"/>
    <dgm:cxn modelId="{24A7ECA1-AB2B-DE42-8FC4-33E2421D0A6D}" type="presOf" srcId="{1D847032-008B-764C-BFB7-53F0F2142255}" destId="{87AD3D97-E20A-504E-908A-3757AA7236EF}" srcOrd="0" destOrd="0" presId="urn:microsoft.com/office/officeart/2008/layout/HexagonCluster"/>
    <dgm:cxn modelId="{8B7B8CAA-5056-CD45-B007-120E4DB84215}" type="presOf" srcId="{1D3E2570-CB1C-CB4F-8740-40E5340BE3D2}" destId="{FA799849-2FEE-CC46-9D4F-0B01F96E5D47}" srcOrd="0" destOrd="0" presId="urn:microsoft.com/office/officeart/2008/layout/HexagonCluster"/>
    <dgm:cxn modelId="{58D0D7B6-EB2F-3943-9456-E56C78640312}" srcId="{97B22556-850D-1744-B97E-246F7BDDC20A}" destId="{AA5BC856-D594-BF46-BBE5-061D4DA1067B}" srcOrd="3" destOrd="0" parTransId="{FE510526-D5F6-6146-919C-7291A395A97C}" sibTransId="{E7CB12A1-494B-8C47-A5AC-76D22F934C67}"/>
    <dgm:cxn modelId="{BC4B3EBE-33A9-BA43-9A47-3FEEE0BFF72E}" srcId="{97B22556-850D-1744-B97E-246F7BDDC20A}" destId="{1D847032-008B-764C-BFB7-53F0F2142255}" srcOrd="2" destOrd="0" parTransId="{F29153D3-BE1A-8647-A8C7-A0BED9F13116}" sibTransId="{4FE5689B-F931-474D-BA00-6FEC328EFD6A}"/>
    <dgm:cxn modelId="{605750E6-048D-E948-8B9F-4AA63A89ACBC}" type="presOf" srcId="{E7CB12A1-494B-8C47-A5AC-76D22F934C67}" destId="{0D815E38-9DCF-824B-8C69-3FBAD265535C}" srcOrd="0" destOrd="0" presId="urn:microsoft.com/office/officeart/2008/layout/HexagonCluster"/>
    <dgm:cxn modelId="{79CA21F0-1E42-E249-9CBC-0FAE9A8F3BF0}" type="presOf" srcId="{97B22556-850D-1744-B97E-246F7BDDC20A}" destId="{DA4F6FEF-31B3-A141-9B58-24E867E2B51A}" srcOrd="0" destOrd="0" presId="urn:microsoft.com/office/officeart/2008/layout/HexagonCluster"/>
    <dgm:cxn modelId="{CEE07FF1-4229-9145-B56B-33B7F31213FA}" type="presOf" srcId="{CEA82F06-5273-1041-AA1C-5E1A831221F4}" destId="{8859E5D9-29A9-C644-94E3-70686D2AAA01}" srcOrd="0" destOrd="0" presId="urn:microsoft.com/office/officeart/2008/layout/HexagonCluster"/>
    <dgm:cxn modelId="{B71FFE8A-05C4-B940-A38E-DEFE8A9AAFBA}" type="presParOf" srcId="{DA4F6FEF-31B3-A141-9B58-24E867E2B51A}" destId="{2F1DEA27-1193-D147-9E92-91E4BFA10709}" srcOrd="0" destOrd="0" presId="urn:microsoft.com/office/officeart/2008/layout/HexagonCluster"/>
    <dgm:cxn modelId="{497E12D5-B2BF-D344-A181-7710C99A0DEC}" type="presParOf" srcId="{2F1DEA27-1193-D147-9E92-91E4BFA10709}" destId="{D8289811-F00B-2341-99ED-D0CBC5973CC5}" srcOrd="0" destOrd="0" presId="urn:microsoft.com/office/officeart/2008/layout/HexagonCluster"/>
    <dgm:cxn modelId="{46F4712A-8EE0-9745-B85B-46AC46038712}" type="presParOf" srcId="{DA4F6FEF-31B3-A141-9B58-24E867E2B51A}" destId="{329BDFC4-0FDD-DD4D-8E32-EDAF917D8465}" srcOrd="1" destOrd="0" presId="urn:microsoft.com/office/officeart/2008/layout/HexagonCluster"/>
    <dgm:cxn modelId="{592DFC4C-CB37-9042-8449-A7CF331E7A54}" type="presParOf" srcId="{329BDFC4-0FDD-DD4D-8E32-EDAF917D8465}" destId="{6E713E4F-62C7-6044-A37A-0E7EF23C88AD}" srcOrd="0" destOrd="0" presId="urn:microsoft.com/office/officeart/2008/layout/HexagonCluster"/>
    <dgm:cxn modelId="{E3968110-3C4F-5844-9818-5891014F2E66}" type="presParOf" srcId="{DA4F6FEF-31B3-A141-9B58-24E867E2B51A}" destId="{9D5FF155-379F-BA49-B641-D8877789A683}" srcOrd="2" destOrd="0" presId="urn:microsoft.com/office/officeart/2008/layout/HexagonCluster"/>
    <dgm:cxn modelId="{1D739678-7061-C540-834A-E352991BFD6F}" type="presParOf" srcId="{9D5FF155-379F-BA49-B641-D8877789A683}" destId="{FA799849-2FEE-CC46-9D4F-0B01F96E5D47}" srcOrd="0" destOrd="0" presId="urn:microsoft.com/office/officeart/2008/layout/HexagonCluster"/>
    <dgm:cxn modelId="{31658F59-3714-A84E-955F-B6CAEFF4AA9B}" type="presParOf" srcId="{DA4F6FEF-31B3-A141-9B58-24E867E2B51A}" destId="{013A4FEE-6B15-FF4A-909C-EF0423850F9E}" srcOrd="3" destOrd="0" presId="urn:microsoft.com/office/officeart/2008/layout/HexagonCluster"/>
    <dgm:cxn modelId="{F2572E42-5D42-9C4A-88CC-0E253189518C}" type="presParOf" srcId="{013A4FEE-6B15-FF4A-909C-EF0423850F9E}" destId="{A37DAF91-CA88-F94F-A7C3-3F90755AF2E0}" srcOrd="0" destOrd="0" presId="urn:microsoft.com/office/officeart/2008/layout/HexagonCluster"/>
    <dgm:cxn modelId="{9719DB8A-BDBF-7343-AD32-E0F6AE339EBB}" type="presParOf" srcId="{DA4F6FEF-31B3-A141-9B58-24E867E2B51A}" destId="{F03D4724-92FF-CE4A-A754-A65842121F99}" srcOrd="4" destOrd="0" presId="urn:microsoft.com/office/officeart/2008/layout/HexagonCluster"/>
    <dgm:cxn modelId="{3DC15CA7-F42C-EA4E-AFEB-BFC3655834C6}" type="presParOf" srcId="{F03D4724-92FF-CE4A-A754-A65842121F99}" destId="{FE5E926B-EFAB-0C4B-8B7C-F5EECBFADE32}" srcOrd="0" destOrd="0" presId="urn:microsoft.com/office/officeart/2008/layout/HexagonCluster"/>
    <dgm:cxn modelId="{4CD19A19-13DA-CE49-A187-972D9A0912BB}" type="presParOf" srcId="{DA4F6FEF-31B3-A141-9B58-24E867E2B51A}" destId="{B6363223-E076-774E-934D-DCCE955B3685}" srcOrd="5" destOrd="0" presId="urn:microsoft.com/office/officeart/2008/layout/HexagonCluster"/>
    <dgm:cxn modelId="{06510069-3843-4349-91B5-4DA510612644}" type="presParOf" srcId="{B6363223-E076-774E-934D-DCCE955B3685}" destId="{94285553-9C0D-F346-A4CA-4DDD5805E075}" srcOrd="0" destOrd="0" presId="urn:microsoft.com/office/officeart/2008/layout/HexagonCluster"/>
    <dgm:cxn modelId="{F58ED109-990B-3C40-9ED9-813D3C92D039}" type="presParOf" srcId="{DA4F6FEF-31B3-A141-9B58-24E867E2B51A}" destId="{5EF9DA5A-64E2-704A-8683-6008DEA545E8}" srcOrd="6" destOrd="0" presId="urn:microsoft.com/office/officeart/2008/layout/HexagonCluster"/>
    <dgm:cxn modelId="{222CEEC3-C1F4-A042-AAC7-AB2070C88078}" type="presParOf" srcId="{5EF9DA5A-64E2-704A-8683-6008DEA545E8}" destId="{8859E5D9-29A9-C644-94E3-70686D2AAA01}" srcOrd="0" destOrd="0" presId="urn:microsoft.com/office/officeart/2008/layout/HexagonCluster"/>
    <dgm:cxn modelId="{415AA0BD-0CFC-2542-B8DC-E362155A3AF0}" type="presParOf" srcId="{DA4F6FEF-31B3-A141-9B58-24E867E2B51A}" destId="{0F773F59-E775-CE47-8E72-7EBF2FD2CAA5}" srcOrd="7" destOrd="0" presId="urn:microsoft.com/office/officeart/2008/layout/HexagonCluster"/>
    <dgm:cxn modelId="{245398E0-C4FE-1E4F-A134-C74B5C849711}" type="presParOf" srcId="{0F773F59-E775-CE47-8E72-7EBF2FD2CAA5}" destId="{01B05BCA-CC84-B34C-A90A-570BFF8AF491}" srcOrd="0" destOrd="0" presId="urn:microsoft.com/office/officeart/2008/layout/HexagonCluster"/>
    <dgm:cxn modelId="{0AB28172-2B1F-9046-93B5-DF564D646FB7}" type="presParOf" srcId="{DA4F6FEF-31B3-A141-9B58-24E867E2B51A}" destId="{A7046BA2-9269-7F42-BCB6-9E316148C4FE}" srcOrd="8" destOrd="0" presId="urn:microsoft.com/office/officeart/2008/layout/HexagonCluster"/>
    <dgm:cxn modelId="{0D29B5D5-797B-1E4E-BB5B-4978C335BB50}" type="presParOf" srcId="{A7046BA2-9269-7F42-BCB6-9E316148C4FE}" destId="{87AD3D97-E20A-504E-908A-3757AA7236EF}" srcOrd="0" destOrd="0" presId="urn:microsoft.com/office/officeart/2008/layout/HexagonCluster"/>
    <dgm:cxn modelId="{41530AF3-D0C5-4647-B944-96FF68B72BAF}" type="presParOf" srcId="{DA4F6FEF-31B3-A141-9B58-24E867E2B51A}" destId="{A3A388AC-B323-9B4D-BB0A-89EF9C738099}" srcOrd="9" destOrd="0" presId="urn:microsoft.com/office/officeart/2008/layout/HexagonCluster"/>
    <dgm:cxn modelId="{2999DB5B-6C4F-994A-9333-586F36178D8C}" type="presParOf" srcId="{A3A388AC-B323-9B4D-BB0A-89EF9C738099}" destId="{5DF3B0E6-F14C-1149-A3AB-28B6EEC92F0C}" srcOrd="0" destOrd="0" presId="urn:microsoft.com/office/officeart/2008/layout/HexagonCluster"/>
    <dgm:cxn modelId="{FB8CEAAF-132F-174D-ACD9-8AF3F7429BF6}" type="presParOf" srcId="{DA4F6FEF-31B3-A141-9B58-24E867E2B51A}" destId="{36DBF7BE-BFDE-A344-AA66-687E222E411A}" srcOrd="10" destOrd="0" presId="urn:microsoft.com/office/officeart/2008/layout/HexagonCluster"/>
    <dgm:cxn modelId="{FFB57D02-CA03-B84F-A8C5-2E510F8CDA4B}" type="presParOf" srcId="{36DBF7BE-BFDE-A344-AA66-687E222E411A}" destId="{69DD69A8-862A-AA4C-BA86-CCB9F4B5A9F4}" srcOrd="0" destOrd="0" presId="urn:microsoft.com/office/officeart/2008/layout/HexagonCluster"/>
    <dgm:cxn modelId="{53D103F0-E5AF-B143-84CB-E61516016533}" type="presParOf" srcId="{DA4F6FEF-31B3-A141-9B58-24E867E2B51A}" destId="{C20BC809-58DE-BC4D-A6E2-467FF133F038}" srcOrd="11" destOrd="0" presId="urn:microsoft.com/office/officeart/2008/layout/HexagonCluster"/>
    <dgm:cxn modelId="{8EE38976-46C1-4F40-A287-CAF72C682F28}" type="presParOf" srcId="{C20BC809-58DE-BC4D-A6E2-467FF133F038}" destId="{8D206BC8-8BFC-CA4C-A035-8121B90D8267}" srcOrd="0" destOrd="0" presId="urn:microsoft.com/office/officeart/2008/layout/HexagonCluster"/>
    <dgm:cxn modelId="{348E8B63-F8E2-7B40-9474-7FBD3CBC8B5C}" type="presParOf" srcId="{DA4F6FEF-31B3-A141-9B58-24E867E2B51A}" destId="{36C6BB73-EB53-1246-A109-34408127A553}" srcOrd="12" destOrd="0" presId="urn:microsoft.com/office/officeart/2008/layout/HexagonCluster"/>
    <dgm:cxn modelId="{A17F7EF2-ABD7-CD49-A554-0DD15C0080CE}" type="presParOf" srcId="{36C6BB73-EB53-1246-A109-34408127A553}" destId="{35FC4F15-B673-3245-A9E3-388908B3F525}" srcOrd="0" destOrd="0" presId="urn:microsoft.com/office/officeart/2008/layout/HexagonCluster"/>
    <dgm:cxn modelId="{5FB39845-ED2E-4842-8008-F2AE337ED4BA}" type="presParOf" srcId="{DA4F6FEF-31B3-A141-9B58-24E867E2B51A}" destId="{82CF5C72-204C-8049-97FC-E3F4CD373669}" srcOrd="13" destOrd="0" presId="urn:microsoft.com/office/officeart/2008/layout/HexagonCluster"/>
    <dgm:cxn modelId="{7225769D-978C-9F4E-814E-E5CC8A9B5B47}" type="presParOf" srcId="{82CF5C72-204C-8049-97FC-E3F4CD373669}" destId="{BE66D214-D0EF-7442-AD28-0ABD2AECE810}" srcOrd="0" destOrd="0" presId="urn:microsoft.com/office/officeart/2008/layout/HexagonCluster"/>
    <dgm:cxn modelId="{33E47028-B094-BC4E-A997-D3C76F37C253}" type="presParOf" srcId="{DA4F6FEF-31B3-A141-9B58-24E867E2B51A}" destId="{D30BE734-54E2-C745-A3F2-144CE810F718}" srcOrd="14" destOrd="0" presId="urn:microsoft.com/office/officeart/2008/layout/HexagonCluster"/>
    <dgm:cxn modelId="{5C7EABD8-94BC-4B44-8B2B-CAE22140EFF0}" type="presParOf" srcId="{D30BE734-54E2-C745-A3F2-144CE810F718}" destId="{0D815E38-9DCF-824B-8C69-3FBAD265535C}" srcOrd="0" destOrd="0" presId="urn:microsoft.com/office/officeart/2008/layout/HexagonCluster"/>
    <dgm:cxn modelId="{A94F2904-CD4B-C945-AFE1-9961C5DDCB18}" type="presParOf" srcId="{DA4F6FEF-31B3-A141-9B58-24E867E2B51A}" destId="{0BA6DF7F-268B-EE41-9A12-28D0085C9387}" srcOrd="15" destOrd="0" presId="urn:microsoft.com/office/officeart/2008/layout/HexagonCluster"/>
    <dgm:cxn modelId="{9CD55114-2CB5-B849-AC97-912432E2F63E}" type="presParOf" srcId="{0BA6DF7F-268B-EE41-9A12-28D0085C9387}" destId="{3C036104-BF2E-E24D-9FAB-F2453B74BA2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8B90F9-0FF2-4E0B-AB5E-FDC7B3999B1D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53D1C14-CBB9-4351-9E48-ACBE070E1301}">
      <dgm:prSet phldrT="[Texto]" custT="1"/>
      <dgm:spPr/>
      <dgm:t>
        <a:bodyPr/>
        <a:lstStyle/>
        <a:p>
          <a:r>
            <a:rPr lang="es-ES" sz="1500"/>
            <a:t>Competiti-vidad</a:t>
          </a:r>
        </a:p>
      </dgm:t>
    </dgm:pt>
    <dgm:pt modelId="{D8FC1F20-9B17-4937-AFB3-9DE19B8BA1BB}" type="parTrans" cxnId="{D765A2AC-75C2-4874-8B87-B22D80047BE3}">
      <dgm:prSet/>
      <dgm:spPr/>
      <dgm:t>
        <a:bodyPr/>
        <a:lstStyle/>
        <a:p>
          <a:endParaRPr lang="es-ES" sz="1500"/>
        </a:p>
      </dgm:t>
    </dgm:pt>
    <dgm:pt modelId="{41D741FE-1F1A-48DB-958B-C4C16DC9977A}" type="sibTrans" cxnId="{D765A2AC-75C2-4874-8B87-B22D80047BE3}">
      <dgm:prSet/>
      <dgm:spPr/>
      <dgm:t>
        <a:bodyPr/>
        <a:lstStyle/>
        <a:p>
          <a:endParaRPr lang="es-ES" sz="1500"/>
        </a:p>
      </dgm:t>
    </dgm:pt>
    <dgm:pt modelId="{D657C317-ED94-453F-96EF-81254EFABEDD}">
      <dgm:prSet phldrT="[Texto]" custT="1"/>
      <dgm:spPr/>
      <dgm:t>
        <a:bodyPr/>
        <a:lstStyle/>
        <a:p>
          <a:r>
            <a:rPr lang="es-ES" sz="1500"/>
            <a:t>Personal</a:t>
          </a:r>
        </a:p>
      </dgm:t>
    </dgm:pt>
    <dgm:pt modelId="{705E6F31-4980-405E-B03E-5F0E5BEE38D2}" type="parTrans" cxnId="{61C92BFE-E8FF-4568-BF09-45CE565CD636}">
      <dgm:prSet/>
      <dgm:spPr/>
      <dgm:t>
        <a:bodyPr/>
        <a:lstStyle/>
        <a:p>
          <a:endParaRPr lang="es-ES" sz="1500"/>
        </a:p>
      </dgm:t>
    </dgm:pt>
    <dgm:pt modelId="{67E88BF2-F410-4EA4-9AEC-237C7A8426B9}" type="sibTrans" cxnId="{61C92BFE-E8FF-4568-BF09-45CE565CD636}">
      <dgm:prSet/>
      <dgm:spPr/>
      <dgm:t>
        <a:bodyPr/>
        <a:lstStyle/>
        <a:p>
          <a:endParaRPr lang="es-ES" sz="1500"/>
        </a:p>
      </dgm:t>
    </dgm:pt>
    <dgm:pt modelId="{0FBEB739-7F13-4F1C-8A99-4616E31C309C}">
      <dgm:prSet phldrT="[Texto]" custT="1"/>
      <dgm:spPr/>
      <dgm:t>
        <a:bodyPr/>
        <a:lstStyle/>
        <a:p>
          <a:r>
            <a:rPr lang="es-ES" sz="1500" dirty="0"/>
            <a:t>Empresarial</a:t>
          </a:r>
        </a:p>
      </dgm:t>
    </dgm:pt>
    <dgm:pt modelId="{6BA42080-F575-4BA2-90F8-47EF2EA9EECC}" type="parTrans" cxnId="{3B411A27-1ED6-4A3B-A12A-672BB8372AF9}">
      <dgm:prSet/>
      <dgm:spPr/>
      <dgm:t>
        <a:bodyPr/>
        <a:lstStyle/>
        <a:p>
          <a:endParaRPr lang="es-ES" sz="1500"/>
        </a:p>
      </dgm:t>
    </dgm:pt>
    <dgm:pt modelId="{14CD4F94-0D90-469B-A8CB-C8F7121BEF56}" type="sibTrans" cxnId="{3B411A27-1ED6-4A3B-A12A-672BB8372AF9}">
      <dgm:prSet/>
      <dgm:spPr/>
      <dgm:t>
        <a:bodyPr/>
        <a:lstStyle/>
        <a:p>
          <a:endParaRPr lang="es-ES" sz="1500"/>
        </a:p>
      </dgm:t>
    </dgm:pt>
    <dgm:pt modelId="{0367542C-D9AB-46FC-B2B5-C5F46EECF5C3}">
      <dgm:prSet phldrT="[Texto]" custT="1"/>
      <dgm:spPr/>
      <dgm:t>
        <a:bodyPr/>
        <a:lstStyle/>
        <a:p>
          <a:r>
            <a:rPr lang="es-ES" sz="1400" dirty="0"/>
            <a:t>Territorial</a:t>
          </a:r>
        </a:p>
      </dgm:t>
    </dgm:pt>
    <dgm:pt modelId="{ED657AB1-7E93-4B8B-BC27-30397F2108BB}" type="parTrans" cxnId="{C9518535-03AC-41BB-B065-6813E9453CA0}">
      <dgm:prSet/>
      <dgm:spPr/>
      <dgm:t>
        <a:bodyPr/>
        <a:lstStyle/>
        <a:p>
          <a:endParaRPr lang="es-ES" sz="1500"/>
        </a:p>
      </dgm:t>
    </dgm:pt>
    <dgm:pt modelId="{C1941254-F928-4B81-A8E5-C6D64C31D548}" type="sibTrans" cxnId="{C9518535-03AC-41BB-B065-6813E9453CA0}">
      <dgm:prSet/>
      <dgm:spPr/>
      <dgm:t>
        <a:bodyPr/>
        <a:lstStyle/>
        <a:p>
          <a:endParaRPr lang="es-ES" sz="1500"/>
        </a:p>
      </dgm:t>
    </dgm:pt>
    <dgm:pt modelId="{1094600E-A84F-408F-9BD5-4BC8DA938753}">
      <dgm:prSet phldrT="[Texto]" custT="1"/>
      <dgm:spPr/>
      <dgm:t>
        <a:bodyPr/>
        <a:lstStyle/>
        <a:p>
          <a:r>
            <a:rPr lang="es-ES" sz="1500"/>
            <a:t>Institu-cional</a:t>
          </a:r>
        </a:p>
      </dgm:t>
    </dgm:pt>
    <dgm:pt modelId="{B7E9B100-51FA-4F6F-8D1D-F918EF7A12CB}" type="parTrans" cxnId="{C5DC2492-76A0-4000-86BE-44E383D886AE}">
      <dgm:prSet/>
      <dgm:spPr/>
      <dgm:t>
        <a:bodyPr/>
        <a:lstStyle/>
        <a:p>
          <a:endParaRPr lang="es-ES" sz="1500"/>
        </a:p>
      </dgm:t>
    </dgm:pt>
    <dgm:pt modelId="{041AB4A4-34DB-4933-A97E-D7D3A9886CF7}" type="sibTrans" cxnId="{C5DC2492-76A0-4000-86BE-44E383D886AE}">
      <dgm:prSet/>
      <dgm:spPr/>
      <dgm:t>
        <a:bodyPr/>
        <a:lstStyle/>
        <a:p>
          <a:endParaRPr lang="es-ES" sz="1500"/>
        </a:p>
      </dgm:t>
    </dgm:pt>
    <dgm:pt modelId="{20EC1D26-B342-478D-8C2C-E8C3BDFE6BAF}" type="pres">
      <dgm:prSet presAssocID="{E08B90F9-0FF2-4E0B-AB5E-FDC7B3999B1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CD3D437-3B3B-4291-9D6F-577F189A2C73}" type="pres">
      <dgm:prSet presAssocID="{753D1C14-CBB9-4351-9E48-ACBE070E1301}" presName="centerShape" presStyleLbl="node0" presStyleIdx="0" presStyleCnt="1"/>
      <dgm:spPr/>
    </dgm:pt>
    <dgm:pt modelId="{E1EDC968-06BC-4F2A-9C7F-7011CE0F4E77}" type="pres">
      <dgm:prSet presAssocID="{D657C317-ED94-453F-96EF-81254EFABEDD}" presName="node" presStyleLbl="node1" presStyleIdx="0" presStyleCnt="4">
        <dgm:presLayoutVars>
          <dgm:bulletEnabled val="1"/>
        </dgm:presLayoutVars>
      </dgm:prSet>
      <dgm:spPr/>
    </dgm:pt>
    <dgm:pt modelId="{9EA4EE61-CE47-4931-A6D9-70661AD9D4DE}" type="pres">
      <dgm:prSet presAssocID="{D657C317-ED94-453F-96EF-81254EFABEDD}" presName="dummy" presStyleCnt="0"/>
      <dgm:spPr/>
    </dgm:pt>
    <dgm:pt modelId="{54651DDB-257C-4045-BCC1-B0A26EECC390}" type="pres">
      <dgm:prSet presAssocID="{67E88BF2-F410-4EA4-9AEC-237C7A8426B9}" presName="sibTrans" presStyleLbl="sibTrans2D1" presStyleIdx="0" presStyleCnt="4"/>
      <dgm:spPr/>
    </dgm:pt>
    <dgm:pt modelId="{3B88D1F0-E61B-4400-9F3C-A4770BCE7384}" type="pres">
      <dgm:prSet presAssocID="{0FBEB739-7F13-4F1C-8A99-4616E31C309C}" presName="node" presStyleLbl="node1" presStyleIdx="1" presStyleCnt="4">
        <dgm:presLayoutVars>
          <dgm:bulletEnabled val="1"/>
        </dgm:presLayoutVars>
      </dgm:prSet>
      <dgm:spPr/>
    </dgm:pt>
    <dgm:pt modelId="{DFC0C642-3FE2-4790-8923-7341287F41F7}" type="pres">
      <dgm:prSet presAssocID="{0FBEB739-7F13-4F1C-8A99-4616E31C309C}" presName="dummy" presStyleCnt="0"/>
      <dgm:spPr/>
    </dgm:pt>
    <dgm:pt modelId="{0DD20B2C-2AB0-46D1-B255-519F95AF9827}" type="pres">
      <dgm:prSet presAssocID="{14CD4F94-0D90-469B-A8CB-C8F7121BEF56}" presName="sibTrans" presStyleLbl="sibTrans2D1" presStyleIdx="1" presStyleCnt="4"/>
      <dgm:spPr/>
    </dgm:pt>
    <dgm:pt modelId="{DED3FD66-07B0-4E4C-91EC-8D4E6186B7F0}" type="pres">
      <dgm:prSet presAssocID="{0367542C-D9AB-46FC-B2B5-C5F46EECF5C3}" presName="node" presStyleLbl="node1" presStyleIdx="2" presStyleCnt="4">
        <dgm:presLayoutVars>
          <dgm:bulletEnabled val="1"/>
        </dgm:presLayoutVars>
      </dgm:prSet>
      <dgm:spPr/>
    </dgm:pt>
    <dgm:pt modelId="{0CCABF7F-BBB2-44AF-BA0E-5593D73A3A4B}" type="pres">
      <dgm:prSet presAssocID="{0367542C-D9AB-46FC-B2B5-C5F46EECF5C3}" presName="dummy" presStyleCnt="0"/>
      <dgm:spPr/>
    </dgm:pt>
    <dgm:pt modelId="{DDF41643-30C8-455E-B8F8-F716BF6EB60C}" type="pres">
      <dgm:prSet presAssocID="{C1941254-F928-4B81-A8E5-C6D64C31D548}" presName="sibTrans" presStyleLbl="sibTrans2D1" presStyleIdx="2" presStyleCnt="4"/>
      <dgm:spPr/>
    </dgm:pt>
    <dgm:pt modelId="{ED9F9790-6A81-4460-A435-2EE02D8CD7E0}" type="pres">
      <dgm:prSet presAssocID="{1094600E-A84F-408F-9BD5-4BC8DA938753}" presName="node" presStyleLbl="node1" presStyleIdx="3" presStyleCnt="4">
        <dgm:presLayoutVars>
          <dgm:bulletEnabled val="1"/>
        </dgm:presLayoutVars>
      </dgm:prSet>
      <dgm:spPr/>
    </dgm:pt>
    <dgm:pt modelId="{389B5BCB-7ED0-4F20-BCED-B24F231A2E46}" type="pres">
      <dgm:prSet presAssocID="{1094600E-A84F-408F-9BD5-4BC8DA938753}" presName="dummy" presStyleCnt="0"/>
      <dgm:spPr/>
    </dgm:pt>
    <dgm:pt modelId="{B1F72400-84F1-48EA-94FE-8617BD467E8A}" type="pres">
      <dgm:prSet presAssocID="{041AB4A4-34DB-4933-A97E-D7D3A9886CF7}" presName="sibTrans" presStyleLbl="sibTrans2D1" presStyleIdx="3" presStyleCnt="4"/>
      <dgm:spPr/>
    </dgm:pt>
  </dgm:ptLst>
  <dgm:cxnLst>
    <dgm:cxn modelId="{9D8D2821-A4D8-0E42-B54C-DFEA84B6013B}" type="presOf" srcId="{D657C317-ED94-453F-96EF-81254EFABEDD}" destId="{E1EDC968-06BC-4F2A-9C7F-7011CE0F4E77}" srcOrd="0" destOrd="0" presId="urn:microsoft.com/office/officeart/2005/8/layout/radial6"/>
    <dgm:cxn modelId="{3B411A27-1ED6-4A3B-A12A-672BB8372AF9}" srcId="{753D1C14-CBB9-4351-9E48-ACBE070E1301}" destId="{0FBEB739-7F13-4F1C-8A99-4616E31C309C}" srcOrd="1" destOrd="0" parTransId="{6BA42080-F575-4BA2-90F8-47EF2EA9EECC}" sibTransId="{14CD4F94-0D90-469B-A8CB-C8F7121BEF56}"/>
    <dgm:cxn modelId="{CE43602E-FECE-CE4C-BC2C-BC352FFDF27D}" type="presOf" srcId="{0367542C-D9AB-46FC-B2B5-C5F46EECF5C3}" destId="{DED3FD66-07B0-4E4C-91EC-8D4E6186B7F0}" srcOrd="0" destOrd="0" presId="urn:microsoft.com/office/officeart/2005/8/layout/radial6"/>
    <dgm:cxn modelId="{C9518535-03AC-41BB-B065-6813E9453CA0}" srcId="{753D1C14-CBB9-4351-9E48-ACBE070E1301}" destId="{0367542C-D9AB-46FC-B2B5-C5F46EECF5C3}" srcOrd="2" destOrd="0" parTransId="{ED657AB1-7E93-4B8B-BC27-30397F2108BB}" sibTransId="{C1941254-F928-4B81-A8E5-C6D64C31D548}"/>
    <dgm:cxn modelId="{4D0F1E3B-8EBF-EE4F-BA94-50D05596C396}" type="presOf" srcId="{753D1C14-CBB9-4351-9E48-ACBE070E1301}" destId="{CCD3D437-3B3B-4291-9D6F-577F189A2C73}" srcOrd="0" destOrd="0" presId="urn:microsoft.com/office/officeart/2005/8/layout/radial6"/>
    <dgm:cxn modelId="{5A92F245-A08C-D546-9EFE-B99D675E35A8}" type="presOf" srcId="{E08B90F9-0FF2-4E0B-AB5E-FDC7B3999B1D}" destId="{20EC1D26-B342-478D-8C2C-E8C3BDFE6BAF}" srcOrd="0" destOrd="0" presId="urn:microsoft.com/office/officeart/2005/8/layout/radial6"/>
    <dgm:cxn modelId="{D5DAEB73-4909-0C4F-9373-3B1166DB131B}" type="presOf" srcId="{0FBEB739-7F13-4F1C-8A99-4616E31C309C}" destId="{3B88D1F0-E61B-4400-9F3C-A4770BCE7384}" srcOrd="0" destOrd="0" presId="urn:microsoft.com/office/officeart/2005/8/layout/radial6"/>
    <dgm:cxn modelId="{D6B82388-29FC-4F4D-9EB4-2A237B2D33FB}" type="presOf" srcId="{C1941254-F928-4B81-A8E5-C6D64C31D548}" destId="{DDF41643-30C8-455E-B8F8-F716BF6EB60C}" srcOrd="0" destOrd="0" presId="urn:microsoft.com/office/officeart/2005/8/layout/radial6"/>
    <dgm:cxn modelId="{C5DC2492-76A0-4000-86BE-44E383D886AE}" srcId="{753D1C14-CBB9-4351-9E48-ACBE070E1301}" destId="{1094600E-A84F-408F-9BD5-4BC8DA938753}" srcOrd="3" destOrd="0" parTransId="{B7E9B100-51FA-4F6F-8D1D-F918EF7A12CB}" sibTransId="{041AB4A4-34DB-4933-A97E-D7D3A9886CF7}"/>
    <dgm:cxn modelId="{D765A2AC-75C2-4874-8B87-B22D80047BE3}" srcId="{E08B90F9-0FF2-4E0B-AB5E-FDC7B3999B1D}" destId="{753D1C14-CBB9-4351-9E48-ACBE070E1301}" srcOrd="0" destOrd="0" parTransId="{D8FC1F20-9B17-4937-AFB3-9DE19B8BA1BB}" sibTransId="{41D741FE-1F1A-48DB-958B-C4C16DC9977A}"/>
    <dgm:cxn modelId="{CE9A12B1-3CC3-EB44-89A6-A1584F35EC41}" type="presOf" srcId="{041AB4A4-34DB-4933-A97E-D7D3A9886CF7}" destId="{B1F72400-84F1-48EA-94FE-8617BD467E8A}" srcOrd="0" destOrd="0" presId="urn:microsoft.com/office/officeart/2005/8/layout/radial6"/>
    <dgm:cxn modelId="{A8170CB7-7B00-6544-80E6-FDDE5C9682AF}" type="presOf" srcId="{67E88BF2-F410-4EA4-9AEC-237C7A8426B9}" destId="{54651DDB-257C-4045-BCC1-B0A26EECC390}" srcOrd="0" destOrd="0" presId="urn:microsoft.com/office/officeart/2005/8/layout/radial6"/>
    <dgm:cxn modelId="{63ED96DB-FFE6-1844-B94F-812953A2507D}" type="presOf" srcId="{1094600E-A84F-408F-9BD5-4BC8DA938753}" destId="{ED9F9790-6A81-4460-A435-2EE02D8CD7E0}" srcOrd="0" destOrd="0" presId="urn:microsoft.com/office/officeart/2005/8/layout/radial6"/>
    <dgm:cxn modelId="{1A3F13DE-595F-4A40-9547-F6847CDAC391}" type="presOf" srcId="{14CD4F94-0D90-469B-A8CB-C8F7121BEF56}" destId="{0DD20B2C-2AB0-46D1-B255-519F95AF9827}" srcOrd="0" destOrd="0" presId="urn:microsoft.com/office/officeart/2005/8/layout/radial6"/>
    <dgm:cxn modelId="{61C92BFE-E8FF-4568-BF09-45CE565CD636}" srcId="{753D1C14-CBB9-4351-9E48-ACBE070E1301}" destId="{D657C317-ED94-453F-96EF-81254EFABEDD}" srcOrd="0" destOrd="0" parTransId="{705E6F31-4980-405E-B03E-5F0E5BEE38D2}" sibTransId="{67E88BF2-F410-4EA4-9AEC-237C7A8426B9}"/>
    <dgm:cxn modelId="{49C43EEF-F1F2-1544-A192-051D6CFF9916}" type="presParOf" srcId="{20EC1D26-B342-478D-8C2C-E8C3BDFE6BAF}" destId="{CCD3D437-3B3B-4291-9D6F-577F189A2C73}" srcOrd="0" destOrd="0" presId="urn:microsoft.com/office/officeart/2005/8/layout/radial6"/>
    <dgm:cxn modelId="{6E4D6DA8-FFB7-EB44-979E-3F2F12B82B6B}" type="presParOf" srcId="{20EC1D26-B342-478D-8C2C-E8C3BDFE6BAF}" destId="{E1EDC968-06BC-4F2A-9C7F-7011CE0F4E77}" srcOrd="1" destOrd="0" presId="urn:microsoft.com/office/officeart/2005/8/layout/radial6"/>
    <dgm:cxn modelId="{1C522F10-EC07-D841-94BF-FCB835B61EFB}" type="presParOf" srcId="{20EC1D26-B342-478D-8C2C-E8C3BDFE6BAF}" destId="{9EA4EE61-CE47-4931-A6D9-70661AD9D4DE}" srcOrd="2" destOrd="0" presId="urn:microsoft.com/office/officeart/2005/8/layout/radial6"/>
    <dgm:cxn modelId="{B6158B87-7846-AE44-83B5-C1D7B5B04F2B}" type="presParOf" srcId="{20EC1D26-B342-478D-8C2C-E8C3BDFE6BAF}" destId="{54651DDB-257C-4045-BCC1-B0A26EECC390}" srcOrd="3" destOrd="0" presId="urn:microsoft.com/office/officeart/2005/8/layout/radial6"/>
    <dgm:cxn modelId="{8C026AC9-8B26-5F41-B577-800E32425451}" type="presParOf" srcId="{20EC1D26-B342-478D-8C2C-E8C3BDFE6BAF}" destId="{3B88D1F0-E61B-4400-9F3C-A4770BCE7384}" srcOrd="4" destOrd="0" presId="urn:microsoft.com/office/officeart/2005/8/layout/radial6"/>
    <dgm:cxn modelId="{BD34C82B-ACCA-7843-86F8-C399F243E037}" type="presParOf" srcId="{20EC1D26-B342-478D-8C2C-E8C3BDFE6BAF}" destId="{DFC0C642-3FE2-4790-8923-7341287F41F7}" srcOrd="5" destOrd="0" presId="urn:microsoft.com/office/officeart/2005/8/layout/radial6"/>
    <dgm:cxn modelId="{17913354-990A-ED43-9C2D-9B2D684AC0E0}" type="presParOf" srcId="{20EC1D26-B342-478D-8C2C-E8C3BDFE6BAF}" destId="{0DD20B2C-2AB0-46D1-B255-519F95AF9827}" srcOrd="6" destOrd="0" presId="urn:microsoft.com/office/officeart/2005/8/layout/radial6"/>
    <dgm:cxn modelId="{5D4842EC-35DD-514A-B2ED-2C91BB9AB29A}" type="presParOf" srcId="{20EC1D26-B342-478D-8C2C-E8C3BDFE6BAF}" destId="{DED3FD66-07B0-4E4C-91EC-8D4E6186B7F0}" srcOrd="7" destOrd="0" presId="urn:microsoft.com/office/officeart/2005/8/layout/radial6"/>
    <dgm:cxn modelId="{2604CEFF-FB96-C540-A987-7B60666E7768}" type="presParOf" srcId="{20EC1D26-B342-478D-8C2C-E8C3BDFE6BAF}" destId="{0CCABF7F-BBB2-44AF-BA0E-5593D73A3A4B}" srcOrd="8" destOrd="0" presId="urn:microsoft.com/office/officeart/2005/8/layout/radial6"/>
    <dgm:cxn modelId="{B3613773-5D2A-A34A-97D9-827358B4A5FD}" type="presParOf" srcId="{20EC1D26-B342-478D-8C2C-E8C3BDFE6BAF}" destId="{DDF41643-30C8-455E-B8F8-F716BF6EB60C}" srcOrd="9" destOrd="0" presId="urn:microsoft.com/office/officeart/2005/8/layout/radial6"/>
    <dgm:cxn modelId="{BFBD15A3-8464-754B-94AD-CB64BD27C9D0}" type="presParOf" srcId="{20EC1D26-B342-478D-8C2C-E8C3BDFE6BAF}" destId="{ED9F9790-6A81-4460-A435-2EE02D8CD7E0}" srcOrd="10" destOrd="0" presId="urn:microsoft.com/office/officeart/2005/8/layout/radial6"/>
    <dgm:cxn modelId="{FAD68F3B-8BF0-5E4E-8865-0E51C3ED147B}" type="presParOf" srcId="{20EC1D26-B342-478D-8C2C-E8C3BDFE6BAF}" destId="{389B5BCB-7ED0-4F20-BCED-B24F231A2E46}" srcOrd="11" destOrd="0" presId="urn:microsoft.com/office/officeart/2005/8/layout/radial6"/>
    <dgm:cxn modelId="{A77CF6D8-0334-504B-9F5C-65307253B04D}" type="presParOf" srcId="{20EC1D26-B342-478D-8C2C-E8C3BDFE6BAF}" destId="{B1F72400-84F1-48EA-94FE-8617BD467E8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1C2684-ACEF-457C-B6B2-592EAC5D5697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B9E9A5E-1027-479A-BA36-0F851BFF67D5}">
      <dgm:prSet phldrT="[Texto]"/>
      <dgm:spPr/>
      <dgm:t>
        <a:bodyPr/>
        <a:lstStyle/>
        <a:p>
          <a:r>
            <a:rPr lang="es-ES"/>
            <a:t>MAS (+)</a:t>
          </a:r>
        </a:p>
      </dgm:t>
    </dgm:pt>
    <dgm:pt modelId="{BE3F9C5C-230F-44AA-B261-D6C1EC0306A9}" type="parTrans" cxnId="{817935BF-DAC4-46B0-AC5B-C297F5131A83}">
      <dgm:prSet/>
      <dgm:spPr/>
      <dgm:t>
        <a:bodyPr/>
        <a:lstStyle/>
        <a:p>
          <a:endParaRPr lang="es-ES"/>
        </a:p>
      </dgm:t>
    </dgm:pt>
    <dgm:pt modelId="{88E5E5AC-87A8-4CE8-B631-0E68B6D2C25A}" type="sibTrans" cxnId="{817935BF-DAC4-46B0-AC5B-C297F5131A83}">
      <dgm:prSet/>
      <dgm:spPr/>
      <dgm:t>
        <a:bodyPr/>
        <a:lstStyle/>
        <a:p>
          <a:endParaRPr lang="es-ES"/>
        </a:p>
      </dgm:t>
    </dgm:pt>
    <dgm:pt modelId="{8193A6C1-8C94-4438-BE1D-1832F4B251E3}">
      <dgm:prSet phldrT="[Texto]" custT="1"/>
      <dgm:spPr/>
      <dgm:t>
        <a:bodyPr/>
        <a:lstStyle/>
        <a:p>
          <a:r>
            <a:rPr lang="es-ES" sz="1800"/>
            <a:t>Inversión</a:t>
          </a:r>
        </a:p>
      </dgm:t>
    </dgm:pt>
    <dgm:pt modelId="{DAD951AE-EE8E-4B35-A3FD-10DDFFF9B3C4}" type="parTrans" cxnId="{8CDD89E7-ACCE-4ED1-9CF8-281078D700B0}">
      <dgm:prSet/>
      <dgm:spPr/>
      <dgm:t>
        <a:bodyPr/>
        <a:lstStyle/>
        <a:p>
          <a:endParaRPr lang="es-ES"/>
        </a:p>
      </dgm:t>
    </dgm:pt>
    <dgm:pt modelId="{66D6CF02-B060-4D05-876F-3651817EFC66}" type="sibTrans" cxnId="{8CDD89E7-ACCE-4ED1-9CF8-281078D700B0}">
      <dgm:prSet/>
      <dgm:spPr/>
      <dgm:t>
        <a:bodyPr/>
        <a:lstStyle/>
        <a:p>
          <a:endParaRPr lang="es-ES"/>
        </a:p>
      </dgm:t>
    </dgm:pt>
    <dgm:pt modelId="{EA53B80A-905D-4437-8666-C2A566A3CFC6}">
      <dgm:prSet phldrT="[Texto]"/>
      <dgm:spPr/>
      <dgm:t>
        <a:bodyPr/>
        <a:lstStyle/>
        <a:p>
          <a:r>
            <a:rPr lang="es-ES"/>
            <a:t>MÁS (+)</a:t>
          </a:r>
        </a:p>
      </dgm:t>
    </dgm:pt>
    <dgm:pt modelId="{99A248B3-C1D5-4EAD-8B18-A79290318784}" type="parTrans" cxnId="{40CFABB3-698F-49B2-A567-F26F3A9F7FC1}">
      <dgm:prSet/>
      <dgm:spPr/>
      <dgm:t>
        <a:bodyPr/>
        <a:lstStyle/>
        <a:p>
          <a:endParaRPr lang="es-ES"/>
        </a:p>
      </dgm:t>
    </dgm:pt>
    <dgm:pt modelId="{6E2AD688-F1A8-46DE-A6A3-F208234637B8}" type="sibTrans" cxnId="{40CFABB3-698F-49B2-A567-F26F3A9F7FC1}">
      <dgm:prSet/>
      <dgm:spPr/>
      <dgm:t>
        <a:bodyPr/>
        <a:lstStyle/>
        <a:p>
          <a:endParaRPr lang="es-ES"/>
        </a:p>
      </dgm:t>
    </dgm:pt>
    <dgm:pt modelId="{569F03BC-2542-4DE1-BB4E-38455BE20583}">
      <dgm:prSet phldrT="[Texto]" custT="1"/>
      <dgm:spPr/>
      <dgm:t>
        <a:bodyPr/>
        <a:lstStyle/>
        <a:p>
          <a:r>
            <a:rPr lang="es-ES" sz="1800"/>
            <a:t>Empleo</a:t>
          </a:r>
        </a:p>
      </dgm:t>
    </dgm:pt>
    <dgm:pt modelId="{55935967-BCDC-45F9-BBD8-A38C5D61EC07}" type="parTrans" cxnId="{DFCEE9B9-33D0-4FDF-A608-2B8C609ACE50}">
      <dgm:prSet/>
      <dgm:spPr/>
      <dgm:t>
        <a:bodyPr/>
        <a:lstStyle/>
        <a:p>
          <a:endParaRPr lang="es-ES"/>
        </a:p>
      </dgm:t>
    </dgm:pt>
    <dgm:pt modelId="{C971FE8A-7570-4FE1-9525-F94FFDE795F2}" type="sibTrans" cxnId="{DFCEE9B9-33D0-4FDF-A608-2B8C609ACE50}">
      <dgm:prSet/>
      <dgm:spPr/>
      <dgm:t>
        <a:bodyPr/>
        <a:lstStyle/>
        <a:p>
          <a:endParaRPr lang="es-ES"/>
        </a:p>
      </dgm:t>
    </dgm:pt>
    <dgm:pt modelId="{75CD0F91-9D0B-466B-BF9C-6D52A99ABBCB}">
      <dgm:prSet phldrT="[Texto]"/>
      <dgm:spPr/>
      <dgm:t>
        <a:bodyPr/>
        <a:lstStyle/>
        <a:p>
          <a:r>
            <a:rPr lang="es-ES"/>
            <a:t>MÁS (+)</a:t>
          </a:r>
        </a:p>
      </dgm:t>
    </dgm:pt>
    <dgm:pt modelId="{E33A55CE-5E6C-448E-9158-B93E21E877E9}" type="parTrans" cxnId="{8E72DC90-4B73-4D6F-BB9D-182E9C9DE663}">
      <dgm:prSet/>
      <dgm:spPr/>
      <dgm:t>
        <a:bodyPr/>
        <a:lstStyle/>
        <a:p>
          <a:endParaRPr lang="es-ES"/>
        </a:p>
      </dgm:t>
    </dgm:pt>
    <dgm:pt modelId="{7DCF8501-C282-40BA-8D00-01F8876D1AFD}" type="sibTrans" cxnId="{8E72DC90-4B73-4D6F-BB9D-182E9C9DE663}">
      <dgm:prSet/>
      <dgm:spPr/>
      <dgm:t>
        <a:bodyPr/>
        <a:lstStyle/>
        <a:p>
          <a:endParaRPr lang="es-ES"/>
        </a:p>
      </dgm:t>
    </dgm:pt>
    <dgm:pt modelId="{B10AC869-5F0D-4F3E-9853-C2EE8319D4B1}">
      <dgm:prSet phldrT="[Texto]" custT="1"/>
      <dgm:spPr/>
      <dgm:t>
        <a:bodyPr/>
        <a:lstStyle/>
        <a:p>
          <a:r>
            <a:rPr lang="es-ES" sz="1800"/>
            <a:t>Ingresos</a:t>
          </a:r>
        </a:p>
      </dgm:t>
    </dgm:pt>
    <dgm:pt modelId="{734FEA7B-9AE1-41F9-BE41-8CBDA6B509B0}" type="parTrans" cxnId="{61DEA21C-0407-459A-B0B9-8E786301B702}">
      <dgm:prSet/>
      <dgm:spPr/>
      <dgm:t>
        <a:bodyPr/>
        <a:lstStyle/>
        <a:p>
          <a:endParaRPr lang="es-ES"/>
        </a:p>
      </dgm:t>
    </dgm:pt>
    <dgm:pt modelId="{CFC77B16-07AD-4454-8AAF-4ACAF06C3B43}" type="sibTrans" cxnId="{61DEA21C-0407-459A-B0B9-8E786301B702}">
      <dgm:prSet/>
      <dgm:spPr/>
      <dgm:t>
        <a:bodyPr/>
        <a:lstStyle/>
        <a:p>
          <a:endParaRPr lang="es-ES"/>
        </a:p>
      </dgm:t>
    </dgm:pt>
    <dgm:pt modelId="{124AB9FE-0DDA-41C3-A7FF-B1C890300A49}">
      <dgm:prSet phldrT="[Texto]"/>
      <dgm:spPr/>
      <dgm:t>
        <a:bodyPr/>
        <a:lstStyle/>
        <a:p>
          <a:r>
            <a:rPr lang="es-ES"/>
            <a:t>MEJOR:</a:t>
          </a:r>
        </a:p>
      </dgm:t>
    </dgm:pt>
    <dgm:pt modelId="{4FEE7F25-EC7F-4249-924A-7B355EC02E7D}" type="parTrans" cxnId="{ADA35956-80EC-460A-BFBB-2D5B2E5DB9AC}">
      <dgm:prSet/>
      <dgm:spPr/>
      <dgm:t>
        <a:bodyPr/>
        <a:lstStyle/>
        <a:p>
          <a:endParaRPr lang="es-ES"/>
        </a:p>
      </dgm:t>
    </dgm:pt>
    <dgm:pt modelId="{61EB5CDB-75E3-4597-B6A3-1D52E3C3831F}" type="sibTrans" cxnId="{ADA35956-80EC-460A-BFBB-2D5B2E5DB9AC}">
      <dgm:prSet/>
      <dgm:spPr/>
      <dgm:t>
        <a:bodyPr/>
        <a:lstStyle/>
        <a:p>
          <a:endParaRPr lang="es-ES"/>
        </a:p>
      </dgm:t>
    </dgm:pt>
    <dgm:pt modelId="{461FBEAA-F9E7-4F10-8981-08F176974B1D}" type="pres">
      <dgm:prSet presAssocID="{441C2684-ACEF-457C-B6B2-592EAC5D5697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76812197-060D-4808-A982-7F7369A2B69E}" type="pres">
      <dgm:prSet presAssocID="{DB9E9A5E-1027-479A-BA36-0F851BFF67D5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6769D2C0-EEF0-47E7-878D-6B0B631176B7}" type="pres">
      <dgm:prSet presAssocID="{DB9E9A5E-1027-479A-BA36-0F851BFF67D5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42F384BC-7000-42EE-8715-96C278427C6E}" type="pres">
      <dgm:prSet presAssocID="{EA53B80A-905D-4437-8666-C2A566A3CFC6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1BD20E9B-AEE5-46A5-9676-DEBD63861C0E}" type="pres">
      <dgm:prSet presAssocID="{EA53B80A-905D-4437-8666-C2A566A3CFC6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93E0F476-2B6F-4EA9-A253-944CDAF6F9A0}" type="pres">
      <dgm:prSet presAssocID="{75CD0F91-9D0B-466B-BF9C-6D52A99ABBCB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C17444EC-4D83-455A-AA32-ACCA11C9820C}" type="pres">
      <dgm:prSet presAssocID="{75CD0F91-9D0B-466B-BF9C-6D52A99ABBCB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  <dgm:pt modelId="{1FBC4C35-B176-4557-A5F2-5D96C627DBA8}" type="pres">
      <dgm:prSet presAssocID="{124AB9FE-0DDA-41C3-A7FF-B1C890300A49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</dgm:ptLst>
  <dgm:cxnLst>
    <dgm:cxn modelId="{412A5205-F823-2B4D-8FBA-D1549FC8ECF4}" type="presOf" srcId="{75CD0F91-9D0B-466B-BF9C-6D52A99ABBCB}" destId="{93E0F476-2B6F-4EA9-A253-944CDAF6F9A0}" srcOrd="0" destOrd="0" presId="urn:microsoft.com/office/officeart/2009/3/layout/IncreasingArrowsProcess"/>
    <dgm:cxn modelId="{9F41361C-7D29-9E4F-B0F5-CAEE356569F5}" type="presOf" srcId="{8193A6C1-8C94-4438-BE1D-1832F4B251E3}" destId="{6769D2C0-EEF0-47E7-878D-6B0B631176B7}" srcOrd="0" destOrd="0" presId="urn:microsoft.com/office/officeart/2009/3/layout/IncreasingArrowsProcess"/>
    <dgm:cxn modelId="{61DEA21C-0407-459A-B0B9-8E786301B702}" srcId="{75CD0F91-9D0B-466B-BF9C-6D52A99ABBCB}" destId="{B10AC869-5F0D-4F3E-9853-C2EE8319D4B1}" srcOrd="0" destOrd="0" parTransId="{734FEA7B-9AE1-41F9-BE41-8CBDA6B509B0}" sibTransId="{CFC77B16-07AD-4454-8AAF-4ACAF06C3B43}"/>
    <dgm:cxn modelId="{590ADE2C-3EA2-BE40-83FD-DB8F3AAC63E1}" type="presOf" srcId="{569F03BC-2542-4DE1-BB4E-38455BE20583}" destId="{1BD20E9B-AEE5-46A5-9676-DEBD63861C0E}" srcOrd="0" destOrd="0" presId="urn:microsoft.com/office/officeart/2009/3/layout/IncreasingArrowsProcess"/>
    <dgm:cxn modelId="{ADA35956-80EC-460A-BFBB-2D5B2E5DB9AC}" srcId="{441C2684-ACEF-457C-B6B2-592EAC5D5697}" destId="{124AB9FE-0DDA-41C3-A7FF-B1C890300A49}" srcOrd="3" destOrd="0" parTransId="{4FEE7F25-EC7F-4249-924A-7B355EC02E7D}" sibTransId="{61EB5CDB-75E3-4597-B6A3-1D52E3C3831F}"/>
    <dgm:cxn modelId="{34B2346D-9BF2-E54B-9110-8597838EDA36}" type="presOf" srcId="{124AB9FE-0DDA-41C3-A7FF-B1C890300A49}" destId="{1FBC4C35-B176-4557-A5F2-5D96C627DBA8}" srcOrd="0" destOrd="0" presId="urn:microsoft.com/office/officeart/2009/3/layout/IncreasingArrowsProcess"/>
    <dgm:cxn modelId="{52D1AB8D-AD85-3049-BE35-F09D239ED4BF}" type="presOf" srcId="{B10AC869-5F0D-4F3E-9853-C2EE8319D4B1}" destId="{C17444EC-4D83-455A-AA32-ACCA11C9820C}" srcOrd="0" destOrd="0" presId="urn:microsoft.com/office/officeart/2009/3/layout/IncreasingArrowsProcess"/>
    <dgm:cxn modelId="{8E72DC90-4B73-4D6F-BB9D-182E9C9DE663}" srcId="{441C2684-ACEF-457C-B6B2-592EAC5D5697}" destId="{75CD0F91-9D0B-466B-BF9C-6D52A99ABBCB}" srcOrd="2" destOrd="0" parTransId="{E33A55CE-5E6C-448E-9158-B93E21E877E9}" sibTransId="{7DCF8501-C282-40BA-8D00-01F8876D1AFD}"/>
    <dgm:cxn modelId="{188F809A-4F2B-FF43-A961-1BE850E76177}" type="presOf" srcId="{DB9E9A5E-1027-479A-BA36-0F851BFF67D5}" destId="{76812197-060D-4808-A982-7F7369A2B69E}" srcOrd="0" destOrd="0" presId="urn:microsoft.com/office/officeart/2009/3/layout/IncreasingArrowsProcess"/>
    <dgm:cxn modelId="{C97157A7-30FE-FE4C-B8E3-E4D3BAE12477}" type="presOf" srcId="{441C2684-ACEF-457C-B6B2-592EAC5D5697}" destId="{461FBEAA-F9E7-4F10-8981-08F176974B1D}" srcOrd="0" destOrd="0" presId="urn:microsoft.com/office/officeart/2009/3/layout/IncreasingArrowsProcess"/>
    <dgm:cxn modelId="{40CFABB3-698F-49B2-A567-F26F3A9F7FC1}" srcId="{441C2684-ACEF-457C-B6B2-592EAC5D5697}" destId="{EA53B80A-905D-4437-8666-C2A566A3CFC6}" srcOrd="1" destOrd="0" parTransId="{99A248B3-C1D5-4EAD-8B18-A79290318784}" sibTransId="{6E2AD688-F1A8-46DE-A6A3-F208234637B8}"/>
    <dgm:cxn modelId="{DFCEE9B9-33D0-4FDF-A608-2B8C609ACE50}" srcId="{EA53B80A-905D-4437-8666-C2A566A3CFC6}" destId="{569F03BC-2542-4DE1-BB4E-38455BE20583}" srcOrd="0" destOrd="0" parTransId="{55935967-BCDC-45F9-BBD8-A38C5D61EC07}" sibTransId="{C971FE8A-7570-4FE1-9525-F94FFDE795F2}"/>
    <dgm:cxn modelId="{817935BF-DAC4-46B0-AC5B-C297F5131A83}" srcId="{441C2684-ACEF-457C-B6B2-592EAC5D5697}" destId="{DB9E9A5E-1027-479A-BA36-0F851BFF67D5}" srcOrd="0" destOrd="0" parTransId="{BE3F9C5C-230F-44AA-B261-D6C1EC0306A9}" sibTransId="{88E5E5AC-87A8-4CE8-B631-0E68B6D2C25A}"/>
    <dgm:cxn modelId="{324A70D2-9C4A-7646-B898-797986C357B9}" type="presOf" srcId="{EA53B80A-905D-4437-8666-C2A566A3CFC6}" destId="{42F384BC-7000-42EE-8715-96C278427C6E}" srcOrd="0" destOrd="0" presId="urn:microsoft.com/office/officeart/2009/3/layout/IncreasingArrowsProcess"/>
    <dgm:cxn modelId="{8CDD89E7-ACCE-4ED1-9CF8-281078D700B0}" srcId="{DB9E9A5E-1027-479A-BA36-0F851BFF67D5}" destId="{8193A6C1-8C94-4438-BE1D-1832F4B251E3}" srcOrd="0" destOrd="0" parTransId="{DAD951AE-EE8E-4B35-A3FD-10DDFFF9B3C4}" sibTransId="{66D6CF02-B060-4D05-876F-3651817EFC66}"/>
    <dgm:cxn modelId="{8D159EFE-17E8-F341-9F46-4091164CA010}" type="presParOf" srcId="{461FBEAA-F9E7-4F10-8981-08F176974B1D}" destId="{76812197-060D-4808-A982-7F7369A2B69E}" srcOrd="0" destOrd="0" presId="urn:microsoft.com/office/officeart/2009/3/layout/IncreasingArrowsProcess"/>
    <dgm:cxn modelId="{EA2C242D-517A-5A41-B9EE-8939F3023011}" type="presParOf" srcId="{461FBEAA-F9E7-4F10-8981-08F176974B1D}" destId="{6769D2C0-EEF0-47E7-878D-6B0B631176B7}" srcOrd="1" destOrd="0" presId="urn:microsoft.com/office/officeart/2009/3/layout/IncreasingArrowsProcess"/>
    <dgm:cxn modelId="{A87B6F5C-22E1-C14C-8A4F-B9A300AEEA66}" type="presParOf" srcId="{461FBEAA-F9E7-4F10-8981-08F176974B1D}" destId="{42F384BC-7000-42EE-8715-96C278427C6E}" srcOrd="2" destOrd="0" presId="urn:microsoft.com/office/officeart/2009/3/layout/IncreasingArrowsProcess"/>
    <dgm:cxn modelId="{B9B3C7AE-241E-4140-AED2-7C588D51A35B}" type="presParOf" srcId="{461FBEAA-F9E7-4F10-8981-08F176974B1D}" destId="{1BD20E9B-AEE5-46A5-9676-DEBD63861C0E}" srcOrd="3" destOrd="0" presId="urn:microsoft.com/office/officeart/2009/3/layout/IncreasingArrowsProcess"/>
    <dgm:cxn modelId="{CFEE7C61-6B1C-514D-92A9-2AE1A8B16362}" type="presParOf" srcId="{461FBEAA-F9E7-4F10-8981-08F176974B1D}" destId="{93E0F476-2B6F-4EA9-A253-944CDAF6F9A0}" srcOrd="4" destOrd="0" presId="urn:microsoft.com/office/officeart/2009/3/layout/IncreasingArrowsProcess"/>
    <dgm:cxn modelId="{BFEBD440-E48F-E245-9774-E936AF26A0B1}" type="presParOf" srcId="{461FBEAA-F9E7-4F10-8981-08F176974B1D}" destId="{C17444EC-4D83-455A-AA32-ACCA11C9820C}" srcOrd="5" destOrd="0" presId="urn:microsoft.com/office/officeart/2009/3/layout/IncreasingArrowsProcess"/>
    <dgm:cxn modelId="{4FA45611-BFEF-8D48-B74D-E75792FB122F}" type="presParOf" srcId="{461FBEAA-F9E7-4F10-8981-08F176974B1D}" destId="{1FBC4C35-B176-4557-A5F2-5D96C627DBA8}" srcOrd="6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066989-C4CE-4C07-B99F-1F7046F270B2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868D67C-6FA6-492B-A5A6-C26DECB2227E}">
      <dgm:prSet phldrT="[Texto]"/>
      <dgm:spPr/>
      <dgm:t>
        <a:bodyPr/>
        <a:lstStyle/>
        <a:p>
          <a:r>
            <a:rPr lang="es-ES" b="1"/>
            <a:t>Público</a:t>
          </a:r>
        </a:p>
      </dgm:t>
    </dgm:pt>
    <dgm:pt modelId="{B26BC165-462F-45EA-9DAB-E005598F2536}" type="parTrans" cxnId="{C7B322E9-54D5-4E48-9BF8-317FDB58D5E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475C451-3CAB-4C2A-83B1-FD158C497091}" type="sibTrans" cxnId="{C7B322E9-54D5-4E48-9BF8-317FDB58D5E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8A54255-69EA-4EF5-89DE-6D1136956637}">
      <dgm:prSet/>
      <dgm:spPr/>
      <dgm:t>
        <a:bodyPr/>
        <a:lstStyle/>
        <a:p>
          <a:r>
            <a:rPr lang="x-none"/>
            <a:t>Gobernación Departamental</a:t>
          </a:r>
          <a:endParaRPr lang="es-ES"/>
        </a:p>
      </dgm:t>
    </dgm:pt>
    <dgm:pt modelId="{8029C93E-3907-488B-9A2D-012554AD0127}" type="parTrans" cxnId="{BD746E85-4118-45AF-B53F-70CD3B41DE5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E6DD47E-84E5-4443-949B-E13D427C2E8D}" type="sibTrans" cxnId="{BD746E85-4118-45AF-B53F-70CD3B41DE5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9DF19C6-17E1-496C-8202-4DE3565ABE27}">
      <dgm:prSet/>
      <dgm:spPr/>
      <dgm:t>
        <a:bodyPr/>
        <a:lstStyle/>
        <a:p>
          <a:r>
            <a:rPr lang="x-none"/>
            <a:t>Instituto Técnico de Capacitación</a:t>
          </a:r>
          <a:endParaRPr lang="es-ES" dirty="0"/>
        </a:p>
      </dgm:t>
    </dgm:pt>
    <dgm:pt modelId="{F1D30B4F-937E-4EB5-8276-ADF9C9BE7BDF}" type="parTrans" cxnId="{47E648A9-7A58-4770-8DFE-3F7F211644D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E4B88D5-2318-4B30-A92F-A9697896AFB3}" type="sibTrans" cxnId="{47E648A9-7A58-4770-8DFE-3F7F211644D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B728C99-EFFD-41BF-B21A-E2F7872DCD2C}">
      <dgm:prSet phldrT="[Texto]"/>
      <dgm:spPr/>
      <dgm:t>
        <a:bodyPr/>
        <a:lstStyle/>
        <a:p>
          <a:r>
            <a:rPr lang="es-ES" b="1"/>
            <a:t>Privado</a:t>
          </a:r>
        </a:p>
      </dgm:t>
    </dgm:pt>
    <dgm:pt modelId="{FCAF7F62-9CA2-4FCC-894E-A0936EE12D83}" type="parTrans" cxnId="{0B6346FE-36ED-405D-BD12-6600F14BB2A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1782E90-CB8C-4484-B266-79B49CAF9CE8}" type="sibTrans" cxnId="{0B6346FE-36ED-405D-BD12-6600F14BB2A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9371387-7175-4B1A-9C6A-094E3C64D6BD}">
      <dgm:prSet phldrT="[Texto]"/>
      <dgm:spPr/>
      <dgm:t>
        <a:bodyPr/>
        <a:lstStyle/>
        <a:p>
          <a:r>
            <a:rPr lang="x-none"/>
            <a:t>Grupo Gestor</a:t>
          </a:r>
          <a:endParaRPr lang="es-ES"/>
        </a:p>
      </dgm:t>
    </dgm:pt>
    <dgm:pt modelId="{9C71B49C-C4AE-493B-9CAA-5682A13BE0DE}" type="parTrans" cxnId="{3C0BB3ED-C7D7-44DF-AA4A-28093502B82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93F22DF-36BD-49FD-8879-EA3D14FA700F}" type="sibTrans" cxnId="{3C0BB3ED-C7D7-44DF-AA4A-28093502B82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05831FD-BB29-4462-9977-C6969A1B5E3A}">
      <dgm:prSet/>
      <dgm:spPr/>
      <dgm:t>
        <a:bodyPr/>
        <a:lstStyle/>
        <a:p>
          <a:r>
            <a:rPr lang="x-none"/>
            <a:t>C</a:t>
          </a:r>
          <a:r>
            <a:rPr lang="es-GT"/>
            <a:t>o</a:t>
          </a:r>
          <a:r>
            <a:rPr lang="x-none"/>
            <a:t>operativas</a:t>
          </a:r>
          <a:endParaRPr lang="es-ES"/>
        </a:p>
      </dgm:t>
    </dgm:pt>
    <dgm:pt modelId="{137F8A6C-CEEB-4467-B2C7-28695FC6869E}" type="parTrans" cxnId="{4224509A-1566-4537-A4E3-D8EA3BD8DE3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D23EF88-2FBF-4D02-B5DD-DA3E29F8E632}" type="sibTrans" cxnId="{4224509A-1566-4537-A4E3-D8EA3BD8DE3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5ACED64-71A1-4EEE-A561-675C6200AD9C}">
      <dgm:prSet phldrT="[Texto]"/>
      <dgm:spPr/>
      <dgm:t>
        <a:bodyPr/>
        <a:lstStyle/>
        <a:p>
          <a:r>
            <a:rPr lang="es-ES" b="1"/>
            <a:t>Academia</a:t>
          </a:r>
        </a:p>
      </dgm:t>
    </dgm:pt>
    <dgm:pt modelId="{2A9EF272-59D1-44D6-923A-B4AAD3757310}" type="parTrans" cxnId="{A28203C1-1D42-468C-A1BE-93397E72958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97451A3-2653-4598-A5F8-A9229E08AAE7}" type="sibTrans" cxnId="{A28203C1-1D42-468C-A1BE-93397E72958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73A6440-6B46-4671-8630-C3E980C3520F}">
      <dgm:prSet/>
      <dgm:spPr/>
      <dgm:t>
        <a:bodyPr/>
        <a:lstStyle/>
        <a:p>
          <a:r>
            <a:rPr lang="x-none"/>
            <a:t>Universidades</a:t>
          </a:r>
          <a:endParaRPr lang="es-ES"/>
        </a:p>
      </dgm:t>
    </dgm:pt>
    <dgm:pt modelId="{F3BC1349-28E6-4BC9-BBF2-855CE0F69C9C}" type="parTrans" cxnId="{8A7AAAF2-40F7-4E67-841C-ADCD231D6AA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9FB900F-C93A-4DBB-9CF1-0BC65ACF9B9F}" type="sibTrans" cxnId="{8A7AAAF2-40F7-4E67-841C-ADCD231D6AA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E17C2C4-D2E3-4CA1-B218-C55D626FEFD8}">
      <dgm:prSet phldrT="[Texto]"/>
      <dgm:spPr/>
      <dgm:t>
        <a:bodyPr/>
        <a:lstStyle/>
        <a:p>
          <a:r>
            <a:rPr lang="es-ES" b="1"/>
            <a:t>Sociedad Civil</a:t>
          </a:r>
        </a:p>
      </dgm:t>
    </dgm:pt>
    <dgm:pt modelId="{2272F432-0BC8-48BF-9F5C-9E494A21480D}" type="parTrans" cxnId="{51EF1758-29B4-49E2-8272-B80BAB7D6C0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DE4FE5F-51D2-4DB2-9179-C4C248793765}" type="sibTrans" cxnId="{51EF1758-29B4-49E2-8272-B80BAB7D6C0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6AA5758-56A3-4A15-97CD-AEAF1D554985}">
      <dgm:prSet/>
      <dgm:spPr/>
      <dgm:t>
        <a:bodyPr/>
        <a:lstStyle/>
        <a:p>
          <a:r>
            <a:rPr lang="x-none"/>
            <a:t>Sector Profesional.</a:t>
          </a:r>
          <a:endParaRPr lang="x-none" dirty="0"/>
        </a:p>
      </dgm:t>
    </dgm:pt>
    <dgm:pt modelId="{2CAC1BF9-5918-4A98-84FE-A6A2103AEA93}" type="parTrans" cxnId="{A2A5A600-7EC6-4601-AC60-01D2096C2B8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CB4BD09-7E51-4E3F-A60B-01689BB8EA44}" type="sibTrans" cxnId="{A2A5A600-7EC6-4601-AC60-01D2096C2B8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83651AB-B5A0-4E4D-B9B4-0ACA0B7A65F9}">
      <dgm:prSet/>
      <dgm:spPr/>
      <dgm:t>
        <a:bodyPr/>
        <a:lstStyle/>
        <a:p>
          <a:endParaRPr lang="x-none" dirty="0">
            <a:solidFill>
              <a:schemeClr val="tx1"/>
            </a:solidFill>
          </a:endParaRPr>
        </a:p>
      </dgm:t>
    </dgm:pt>
    <dgm:pt modelId="{4D1D6F36-C5B5-4E80-9BF3-EA8DA14B5C0F}" type="parTrans" cxnId="{2DF39440-8C75-4954-B72C-0CC43DE1A94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D797EC4-D037-49C7-853B-0E4056CD7C09}" type="sibTrans" cxnId="{2DF39440-8C75-4954-B72C-0CC43DE1A94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62E7AE3-DBE8-4510-870A-CA3AE8307904}">
      <dgm:prSet/>
      <dgm:spPr/>
      <dgm:t>
        <a:bodyPr/>
        <a:lstStyle/>
        <a:p>
          <a:r>
            <a:rPr lang="x-none"/>
            <a:t>Instituto de Ciencia y Tecnología</a:t>
          </a:r>
          <a:endParaRPr lang="x-none" dirty="0"/>
        </a:p>
      </dgm:t>
    </dgm:pt>
    <dgm:pt modelId="{30CB09AA-8821-45F1-9AE8-614848188967}" type="parTrans" cxnId="{E1B4676D-B70D-458E-BD88-E6E47CD603D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B8D72CC-D0C3-494C-97A0-E39FE2B276CE}" type="sibTrans" cxnId="{E1B4676D-B70D-458E-BD88-E6E47CD603D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1FEC137-8CF6-4A65-AAF6-5C1FC23B0F73}">
      <dgm:prSet/>
      <dgm:spPr/>
      <dgm:t>
        <a:bodyPr/>
        <a:lstStyle/>
        <a:p>
          <a:r>
            <a:rPr lang="x-none"/>
            <a:t>Agexport</a:t>
          </a:r>
          <a:endParaRPr lang="x-none" dirty="0"/>
        </a:p>
      </dgm:t>
    </dgm:pt>
    <dgm:pt modelId="{EABA1043-F81C-4BAA-91DD-62F39A2E0BD3}" type="parTrans" cxnId="{CD093677-77F6-4470-8430-04E9EB0DF04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724F4C9-ADB7-4408-8B57-B094DDEECBFD}" type="sibTrans" cxnId="{CD093677-77F6-4470-8430-04E9EB0DF04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6F658EB-392A-4852-B532-CEABB2FB612D}">
      <dgm:prSet/>
      <dgm:spPr/>
      <dgm:t>
        <a:bodyPr/>
        <a:lstStyle/>
        <a:p>
          <a:r>
            <a:rPr lang="x-none"/>
            <a:t>Asociaciones de Turismo</a:t>
          </a:r>
          <a:endParaRPr lang="x-none" dirty="0"/>
        </a:p>
      </dgm:t>
    </dgm:pt>
    <dgm:pt modelId="{8463DD8A-AF42-4D48-861E-5569D3C23C7B}" type="parTrans" cxnId="{78DA2E3E-52AA-46BC-B58D-D09FF254702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20BDBE2-7928-4E74-9F2A-50ED2920CB19}" type="sibTrans" cxnId="{78DA2E3E-52AA-46BC-B58D-D09FF254702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AB37419-9359-43EA-B0AD-88CE9C5F845E}">
      <dgm:prSet/>
      <dgm:spPr/>
      <dgm:t>
        <a:bodyPr/>
        <a:lstStyle/>
        <a:p>
          <a:r>
            <a:rPr lang="es-ES"/>
            <a:t>Ministerio de Economía</a:t>
          </a:r>
        </a:p>
      </dgm:t>
    </dgm:pt>
    <dgm:pt modelId="{BF5C60B3-F482-4C7C-8BD1-B5C306B5D208}" type="parTrans" cxnId="{70CAAFE3-FABE-4391-BEF8-E896931A5934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A2F9303-8A38-4726-9179-658AB2927EBE}" type="sibTrans" cxnId="{70CAAFE3-FABE-4391-BEF8-E896931A5934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042B0D4-1B77-42B3-B8B9-E99EA479FBD1}">
      <dgm:prSet/>
      <dgm:spPr/>
      <dgm:t>
        <a:bodyPr/>
        <a:lstStyle/>
        <a:p>
          <a:r>
            <a:rPr lang="x-none"/>
            <a:t>Cámaras, gremios empresariales</a:t>
          </a:r>
          <a:endParaRPr lang="x-none" dirty="0"/>
        </a:p>
      </dgm:t>
    </dgm:pt>
    <dgm:pt modelId="{833CF6DA-5E01-466F-BBD7-2543776EFF24}" type="parTrans" cxnId="{E21E6EAF-5158-462B-BADF-9C103D72698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07C97A8-FF4F-4F54-AB9D-85EFEBE633CE}" type="sibTrans" cxnId="{E21E6EAF-5158-462B-BADF-9C103D72698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F14C615-C3E5-48F2-A714-3F36AF996929}">
      <dgm:prSet/>
      <dgm:spPr/>
      <dgm:t>
        <a:bodyPr/>
        <a:lstStyle/>
        <a:p>
          <a:r>
            <a:rPr lang="x-none"/>
            <a:t>Ministerio de Agricultura y Ganadería</a:t>
          </a:r>
          <a:endParaRPr lang="es-ES"/>
        </a:p>
      </dgm:t>
    </dgm:pt>
    <dgm:pt modelId="{E366E247-1D39-4C4F-99E1-F8DA491B5262}" type="parTrans" cxnId="{C1D10190-71C7-4991-A330-B420355BF4F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55A0A5D-CBE6-4FFE-B877-1D6C057F97FC}" type="sibTrans" cxnId="{C1D10190-71C7-4991-A330-B420355BF4F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4CD4DF2-CFBD-4810-9CAB-1E04C668E765}">
      <dgm:prSet/>
      <dgm:spPr/>
      <dgm:t>
        <a:bodyPr/>
        <a:lstStyle/>
        <a:p>
          <a:r>
            <a:rPr lang="x-none"/>
            <a:t>Instituto Guatemalteco de Turismo</a:t>
          </a:r>
          <a:endParaRPr lang="x-none" dirty="0"/>
        </a:p>
      </dgm:t>
    </dgm:pt>
    <dgm:pt modelId="{F4E538B5-1E00-4C75-B976-E7B1E161A8CE}" type="parTrans" cxnId="{67BFE7BC-F393-48B0-AEF4-C6B76570B33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1CDAC69-C474-45F7-8F97-4808BEDB54CA}" type="sibTrans" cxnId="{67BFE7BC-F393-48B0-AEF4-C6B76570B33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3CE767C-9221-4D23-8B4A-CFC88AC8F0DB}">
      <dgm:prSet/>
      <dgm:spPr/>
      <dgm:t>
        <a:bodyPr/>
        <a:lstStyle/>
        <a:p>
          <a:r>
            <a:rPr lang="x-none"/>
            <a:t>Municipalidades</a:t>
          </a:r>
          <a:endParaRPr lang="x-none" dirty="0"/>
        </a:p>
      </dgm:t>
    </dgm:pt>
    <dgm:pt modelId="{6F91C2E5-731B-4609-9D6F-2F3B62706D81}" type="parTrans" cxnId="{6356A99B-B554-4CA8-8BF8-9A97C6334D8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9FF992D-AD52-45AB-8BB7-0AE3BC78376A}" type="sibTrans" cxnId="{6356A99B-B554-4CA8-8BF8-9A97C6334D8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0DAB5FC-AF72-45F1-B0E5-D84C5489DD45}">
      <dgm:prSet/>
      <dgm:spPr/>
      <dgm:t>
        <a:bodyPr/>
        <a:lstStyle/>
        <a:p>
          <a:r>
            <a:rPr lang="es-ES"/>
            <a:t>Colegios profesionales</a:t>
          </a:r>
        </a:p>
      </dgm:t>
    </dgm:pt>
    <dgm:pt modelId="{E636F869-9FE5-4463-A305-B9D2E1693336}" type="parTrans" cxnId="{8C8A2B3D-1F6B-4E48-AE8B-11C4D32B7469}">
      <dgm:prSet/>
      <dgm:spPr/>
      <dgm:t>
        <a:bodyPr/>
        <a:lstStyle/>
        <a:p>
          <a:endParaRPr lang="es-ES"/>
        </a:p>
      </dgm:t>
    </dgm:pt>
    <dgm:pt modelId="{49633D91-92E3-4414-90BF-9CC3AC765C9B}" type="sibTrans" cxnId="{8C8A2B3D-1F6B-4E48-AE8B-11C4D32B7469}">
      <dgm:prSet/>
      <dgm:spPr/>
      <dgm:t>
        <a:bodyPr/>
        <a:lstStyle/>
        <a:p>
          <a:endParaRPr lang="es-ES"/>
        </a:p>
      </dgm:t>
    </dgm:pt>
    <dgm:pt modelId="{12B9F67C-F93E-4E0B-B83B-7D59CA1AF44F}">
      <dgm:prSet/>
      <dgm:spPr/>
      <dgm:t>
        <a:bodyPr/>
        <a:lstStyle/>
        <a:p>
          <a:r>
            <a:rPr lang="x-none"/>
            <a:t>Sectores de apoyo turístico y otras áres de la economía.</a:t>
          </a:r>
          <a:endParaRPr lang="x-none" dirty="0"/>
        </a:p>
      </dgm:t>
    </dgm:pt>
    <dgm:pt modelId="{BE5425E8-1AF8-49D6-AC3F-9AD1E45E2620}" type="parTrans" cxnId="{4E220707-A4E5-4ECC-A268-43116067F892}">
      <dgm:prSet/>
      <dgm:spPr/>
      <dgm:t>
        <a:bodyPr/>
        <a:lstStyle/>
        <a:p>
          <a:endParaRPr lang="es-ES"/>
        </a:p>
      </dgm:t>
    </dgm:pt>
    <dgm:pt modelId="{6B365B82-ADBF-4DB6-BAB2-90B6F27D514B}" type="sibTrans" cxnId="{4E220707-A4E5-4ECC-A268-43116067F892}">
      <dgm:prSet/>
      <dgm:spPr/>
      <dgm:t>
        <a:bodyPr/>
        <a:lstStyle/>
        <a:p>
          <a:endParaRPr lang="es-ES"/>
        </a:p>
      </dgm:t>
    </dgm:pt>
    <dgm:pt modelId="{B294ABD8-33DE-4CDF-95D5-9DFB58BE1A89}">
      <dgm:prSet/>
      <dgm:spPr/>
      <dgm:t>
        <a:bodyPr/>
        <a:lstStyle/>
        <a:p>
          <a:r>
            <a:rPr lang="es-ES"/>
            <a:t>Asociaciones académicas</a:t>
          </a:r>
        </a:p>
      </dgm:t>
    </dgm:pt>
    <dgm:pt modelId="{D587EB71-0C9C-46A1-877A-D816E2BB3C9A}" type="parTrans" cxnId="{41083B29-ECE0-4CE7-A18A-42ACDCEEBCD8}">
      <dgm:prSet/>
      <dgm:spPr/>
      <dgm:t>
        <a:bodyPr/>
        <a:lstStyle/>
        <a:p>
          <a:endParaRPr lang="es-ES"/>
        </a:p>
      </dgm:t>
    </dgm:pt>
    <dgm:pt modelId="{77536452-538E-49A4-8E1F-9455F37B9015}" type="sibTrans" cxnId="{41083B29-ECE0-4CE7-A18A-42ACDCEEBCD8}">
      <dgm:prSet/>
      <dgm:spPr/>
      <dgm:t>
        <a:bodyPr/>
        <a:lstStyle/>
        <a:p>
          <a:endParaRPr lang="es-ES"/>
        </a:p>
      </dgm:t>
    </dgm:pt>
    <dgm:pt modelId="{0BB0DA04-6887-42C8-919D-040CBF821BED}">
      <dgm:prSet/>
      <dgm:spPr/>
      <dgm:t>
        <a:bodyPr/>
        <a:lstStyle/>
        <a:p>
          <a:r>
            <a:rPr lang="x-none"/>
            <a:t>Asociaciones laborales</a:t>
          </a:r>
          <a:endParaRPr lang="x-none" dirty="0"/>
        </a:p>
      </dgm:t>
    </dgm:pt>
    <dgm:pt modelId="{C3B0C48C-D59E-4865-8DD5-17948A0EC5B7}" type="parTrans" cxnId="{D3ACCBB8-2BC9-441B-8F4F-8304FB2FE24C}">
      <dgm:prSet/>
      <dgm:spPr/>
      <dgm:t>
        <a:bodyPr/>
        <a:lstStyle/>
        <a:p>
          <a:endParaRPr lang="es-ES"/>
        </a:p>
      </dgm:t>
    </dgm:pt>
    <dgm:pt modelId="{E7FB736F-0C43-4CEE-859A-D956DE832A4B}" type="sibTrans" cxnId="{D3ACCBB8-2BC9-441B-8F4F-8304FB2FE24C}">
      <dgm:prSet/>
      <dgm:spPr/>
      <dgm:t>
        <a:bodyPr/>
        <a:lstStyle/>
        <a:p>
          <a:endParaRPr lang="es-ES"/>
        </a:p>
      </dgm:t>
    </dgm:pt>
    <dgm:pt modelId="{16B67129-70BD-4F55-AF86-D0246446B03D}">
      <dgm:prSet/>
      <dgm:spPr/>
      <dgm:t>
        <a:bodyPr/>
        <a:lstStyle/>
        <a:p>
          <a:r>
            <a:rPr lang="x-none"/>
            <a:t>Mesas que velen por la mejora de la economía y competitividad de los territorios.</a:t>
          </a:r>
          <a:endParaRPr lang="x-none" dirty="0"/>
        </a:p>
      </dgm:t>
    </dgm:pt>
    <dgm:pt modelId="{9CE06449-114C-47AC-9520-6F1FF86A90D5}" type="parTrans" cxnId="{DD4825FD-EED1-4479-85C0-1C8711C1C5D0}">
      <dgm:prSet/>
      <dgm:spPr/>
      <dgm:t>
        <a:bodyPr/>
        <a:lstStyle/>
        <a:p>
          <a:endParaRPr lang="es-ES"/>
        </a:p>
      </dgm:t>
    </dgm:pt>
    <dgm:pt modelId="{A44372DC-E156-464F-B876-0A7C5C2510D4}" type="sibTrans" cxnId="{DD4825FD-EED1-4479-85C0-1C8711C1C5D0}">
      <dgm:prSet/>
      <dgm:spPr/>
      <dgm:t>
        <a:bodyPr/>
        <a:lstStyle/>
        <a:p>
          <a:endParaRPr lang="es-ES"/>
        </a:p>
      </dgm:t>
    </dgm:pt>
    <dgm:pt modelId="{D04EAFE8-A983-4C27-94F2-E5936717B37A}">
      <dgm:prSet/>
      <dgm:spPr/>
      <dgm:t>
        <a:bodyPr/>
        <a:lstStyle/>
        <a:p>
          <a:r>
            <a:rPr lang="es-ES"/>
            <a:t>Clusters de educación</a:t>
          </a:r>
        </a:p>
      </dgm:t>
    </dgm:pt>
    <dgm:pt modelId="{4C75FE6A-9C0D-4CF1-A800-5FDAAAEED2FF}" type="parTrans" cxnId="{F2A77716-437E-4997-8641-6B4087BC4845}">
      <dgm:prSet/>
      <dgm:spPr/>
      <dgm:t>
        <a:bodyPr/>
        <a:lstStyle/>
        <a:p>
          <a:endParaRPr lang="es-ES"/>
        </a:p>
      </dgm:t>
    </dgm:pt>
    <dgm:pt modelId="{E78DF244-0F29-48CA-B29B-F0F329C26E1C}" type="sibTrans" cxnId="{F2A77716-437E-4997-8641-6B4087BC4845}">
      <dgm:prSet/>
      <dgm:spPr/>
      <dgm:t>
        <a:bodyPr/>
        <a:lstStyle/>
        <a:p>
          <a:endParaRPr lang="es-ES"/>
        </a:p>
      </dgm:t>
    </dgm:pt>
    <dgm:pt modelId="{278691C5-A4F6-4FE0-AAE5-C1BC80D337A0}">
      <dgm:prSet/>
      <dgm:spPr/>
      <dgm:t>
        <a:bodyPr/>
        <a:lstStyle/>
        <a:p>
          <a:r>
            <a:rPr lang="es-ES"/>
            <a:t>Empresarios por la educación.</a:t>
          </a:r>
        </a:p>
      </dgm:t>
    </dgm:pt>
    <dgm:pt modelId="{23652F21-C174-4D8C-8B8E-E462DB09DA9A}" type="parTrans" cxnId="{62C8446E-1524-4EE5-B805-C720ED52ADBE}">
      <dgm:prSet/>
      <dgm:spPr/>
      <dgm:t>
        <a:bodyPr/>
        <a:lstStyle/>
        <a:p>
          <a:endParaRPr lang="es-ES"/>
        </a:p>
      </dgm:t>
    </dgm:pt>
    <dgm:pt modelId="{10046734-DB64-4A01-AFE4-91A7E057D496}" type="sibTrans" cxnId="{62C8446E-1524-4EE5-B805-C720ED52ADBE}">
      <dgm:prSet/>
      <dgm:spPr/>
      <dgm:t>
        <a:bodyPr/>
        <a:lstStyle/>
        <a:p>
          <a:endParaRPr lang="es-ES"/>
        </a:p>
      </dgm:t>
    </dgm:pt>
    <dgm:pt modelId="{A06AF102-5260-4624-96A1-15B2BF1BB698}">
      <dgm:prSet/>
      <dgm:spPr/>
      <dgm:t>
        <a:bodyPr/>
        <a:lstStyle/>
        <a:p>
          <a:r>
            <a:rPr lang="es-ES"/>
            <a:t>Escuelas técnicas</a:t>
          </a:r>
        </a:p>
      </dgm:t>
    </dgm:pt>
    <dgm:pt modelId="{8C33124C-312F-4C26-971B-1E1E680F3903}" type="parTrans" cxnId="{64786977-51AC-49FE-8820-2339DC6567A2}">
      <dgm:prSet/>
      <dgm:spPr/>
      <dgm:t>
        <a:bodyPr/>
        <a:lstStyle/>
        <a:p>
          <a:endParaRPr lang="es-ES"/>
        </a:p>
      </dgm:t>
    </dgm:pt>
    <dgm:pt modelId="{E0DEFDEE-5DAC-4403-BCE9-4718CE8D0BF1}" type="sibTrans" cxnId="{64786977-51AC-49FE-8820-2339DC6567A2}">
      <dgm:prSet/>
      <dgm:spPr/>
      <dgm:t>
        <a:bodyPr/>
        <a:lstStyle/>
        <a:p>
          <a:endParaRPr lang="es-ES"/>
        </a:p>
      </dgm:t>
    </dgm:pt>
    <dgm:pt modelId="{91E925EB-39E2-4299-AEC6-9E684B6E901D}">
      <dgm:prSet/>
      <dgm:spPr/>
      <dgm:t>
        <a:bodyPr/>
        <a:lstStyle/>
        <a:p>
          <a:r>
            <a:rPr lang="es-ES"/>
            <a:t>Escuelas de negocios</a:t>
          </a:r>
        </a:p>
      </dgm:t>
    </dgm:pt>
    <dgm:pt modelId="{36379BB3-9006-499D-B5B9-5831EF4E2AFD}" type="parTrans" cxnId="{7EFE75A7-BFD4-4302-AB59-F68189FB0C66}">
      <dgm:prSet/>
      <dgm:spPr/>
      <dgm:t>
        <a:bodyPr/>
        <a:lstStyle/>
        <a:p>
          <a:endParaRPr lang="es-ES"/>
        </a:p>
      </dgm:t>
    </dgm:pt>
    <dgm:pt modelId="{2ED6172C-C83D-403F-AEF2-D12D8598705D}" type="sibTrans" cxnId="{7EFE75A7-BFD4-4302-AB59-F68189FB0C66}">
      <dgm:prSet/>
      <dgm:spPr/>
      <dgm:t>
        <a:bodyPr/>
        <a:lstStyle/>
        <a:p>
          <a:endParaRPr lang="es-ES"/>
        </a:p>
      </dgm:t>
    </dgm:pt>
    <dgm:pt modelId="{4D3C0B0E-74CF-432D-A3A1-E86A4A5FCB37}">
      <dgm:prSet/>
      <dgm:spPr/>
      <dgm:t>
        <a:bodyPr/>
        <a:lstStyle/>
        <a:p>
          <a:r>
            <a:rPr lang="x-none"/>
            <a:t>Comités de autogestión turística,</a:t>
          </a:r>
          <a:endParaRPr lang="x-none" dirty="0"/>
        </a:p>
      </dgm:t>
    </dgm:pt>
    <dgm:pt modelId="{F19DDEF8-3A9C-4DBD-B0B5-DB78E5EDB60E}" type="parTrans" cxnId="{2AD471CD-0C20-474D-92D5-E2F27C94E054}">
      <dgm:prSet/>
      <dgm:spPr/>
      <dgm:t>
        <a:bodyPr/>
        <a:lstStyle/>
        <a:p>
          <a:endParaRPr lang="es-ES"/>
        </a:p>
      </dgm:t>
    </dgm:pt>
    <dgm:pt modelId="{D68682C7-4FF1-4916-9F58-908A963396A9}" type="sibTrans" cxnId="{2AD471CD-0C20-474D-92D5-E2F27C94E054}">
      <dgm:prSet/>
      <dgm:spPr/>
      <dgm:t>
        <a:bodyPr/>
        <a:lstStyle/>
        <a:p>
          <a:endParaRPr lang="es-ES"/>
        </a:p>
      </dgm:t>
    </dgm:pt>
    <dgm:pt modelId="{92E4AFE2-DE6E-42E5-A443-640C10E368FD}">
      <dgm:prSet/>
      <dgm:spPr/>
      <dgm:t>
        <a:bodyPr/>
        <a:lstStyle/>
        <a:p>
          <a:r>
            <a:rPr lang="x-none"/>
            <a:t>Etcétera.</a:t>
          </a:r>
          <a:endParaRPr lang="x-none" dirty="0"/>
        </a:p>
      </dgm:t>
    </dgm:pt>
    <dgm:pt modelId="{B417FDF6-5026-42B6-BE79-AC2E6E1D05BC}" type="parTrans" cxnId="{E44BDB20-73F1-4F73-90F6-C25C1B549E61}">
      <dgm:prSet/>
      <dgm:spPr/>
      <dgm:t>
        <a:bodyPr/>
        <a:lstStyle/>
        <a:p>
          <a:endParaRPr lang="es-ES"/>
        </a:p>
      </dgm:t>
    </dgm:pt>
    <dgm:pt modelId="{A8AB932C-CA0E-4762-8B7C-1053CE3921B3}" type="sibTrans" cxnId="{E44BDB20-73F1-4F73-90F6-C25C1B549E61}">
      <dgm:prSet/>
      <dgm:spPr/>
      <dgm:t>
        <a:bodyPr/>
        <a:lstStyle/>
        <a:p>
          <a:endParaRPr lang="es-ES"/>
        </a:p>
      </dgm:t>
    </dgm:pt>
    <dgm:pt modelId="{D2EE39A5-7431-4F3D-8FCF-A58570508DA4}">
      <dgm:prSet/>
      <dgm:spPr/>
      <dgm:t>
        <a:bodyPr/>
        <a:lstStyle/>
        <a:p>
          <a:r>
            <a:rPr lang="x-none"/>
            <a:t>Etcétera.</a:t>
          </a:r>
          <a:endParaRPr lang="x-none" dirty="0"/>
        </a:p>
      </dgm:t>
    </dgm:pt>
    <dgm:pt modelId="{F936F5B9-B898-446B-8F14-B4CEB5599E41}" type="parTrans" cxnId="{8DAB3920-D0F3-475B-B23E-D3410F43B3F9}">
      <dgm:prSet/>
      <dgm:spPr/>
      <dgm:t>
        <a:bodyPr/>
        <a:lstStyle/>
        <a:p>
          <a:endParaRPr lang="es-ES"/>
        </a:p>
      </dgm:t>
    </dgm:pt>
    <dgm:pt modelId="{FCA9C6E9-9977-4A06-A187-0CB9E72FDCD6}" type="sibTrans" cxnId="{8DAB3920-D0F3-475B-B23E-D3410F43B3F9}">
      <dgm:prSet/>
      <dgm:spPr/>
      <dgm:t>
        <a:bodyPr/>
        <a:lstStyle/>
        <a:p>
          <a:endParaRPr lang="es-ES"/>
        </a:p>
      </dgm:t>
    </dgm:pt>
    <dgm:pt modelId="{02CBE62F-3353-4E92-B195-180BAA129FEC}">
      <dgm:prSet/>
      <dgm:spPr/>
      <dgm:t>
        <a:bodyPr/>
        <a:lstStyle/>
        <a:p>
          <a:r>
            <a:rPr lang="x-none"/>
            <a:t>Etcétera.</a:t>
          </a:r>
          <a:endParaRPr lang="x-none" dirty="0"/>
        </a:p>
      </dgm:t>
    </dgm:pt>
    <dgm:pt modelId="{3D26D4BA-F22D-41AD-90EA-067A5DF750C9}" type="parTrans" cxnId="{B1746861-252B-4B2B-AFE8-43185DBA2F92}">
      <dgm:prSet/>
      <dgm:spPr/>
      <dgm:t>
        <a:bodyPr/>
        <a:lstStyle/>
        <a:p>
          <a:endParaRPr lang="es-ES"/>
        </a:p>
      </dgm:t>
    </dgm:pt>
    <dgm:pt modelId="{0E606801-16E8-4171-9460-8A4778553850}" type="sibTrans" cxnId="{B1746861-252B-4B2B-AFE8-43185DBA2F92}">
      <dgm:prSet/>
      <dgm:spPr/>
      <dgm:t>
        <a:bodyPr/>
        <a:lstStyle/>
        <a:p>
          <a:endParaRPr lang="es-ES"/>
        </a:p>
      </dgm:t>
    </dgm:pt>
    <dgm:pt modelId="{2DB1C52C-C371-4025-81C7-DABBA5961F38}">
      <dgm:prSet/>
      <dgm:spPr/>
      <dgm:t>
        <a:bodyPr/>
        <a:lstStyle/>
        <a:p>
          <a:r>
            <a:rPr lang="x-none"/>
            <a:t>Etcétera.</a:t>
          </a:r>
          <a:endParaRPr lang="es-ES"/>
        </a:p>
      </dgm:t>
    </dgm:pt>
    <dgm:pt modelId="{78635CBA-3A8D-412C-952C-61C46F29CA66}" type="parTrans" cxnId="{CE21BC75-CFDF-4ED9-995C-C8B232436632}">
      <dgm:prSet/>
      <dgm:spPr/>
      <dgm:t>
        <a:bodyPr/>
        <a:lstStyle/>
        <a:p>
          <a:endParaRPr lang="es-ES"/>
        </a:p>
      </dgm:t>
    </dgm:pt>
    <dgm:pt modelId="{19274650-6B72-4815-9E48-840927A6B5D3}" type="sibTrans" cxnId="{CE21BC75-CFDF-4ED9-995C-C8B232436632}">
      <dgm:prSet/>
      <dgm:spPr/>
      <dgm:t>
        <a:bodyPr/>
        <a:lstStyle/>
        <a:p>
          <a:endParaRPr lang="es-ES"/>
        </a:p>
      </dgm:t>
    </dgm:pt>
    <dgm:pt modelId="{21E968DE-745C-46B2-BDFD-A1E11B0DE98B}">
      <dgm:prSet/>
      <dgm:spPr/>
      <dgm:t>
        <a:bodyPr/>
        <a:lstStyle/>
        <a:p>
          <a:r>
            <a:rPr lang="x-none"/>
            <a:t>Representación municipal o departamental del Comité Coordinador de Asociaciones Agrícolas, Comerciales, Industriales y Financieras,</a:t>
          </a:r>
          <a:endParaRPr lang="x-none" dirty="0"/>
        </a:p>
      </dgm:t>
    </dgm:pt>
    <dgm:pt modelId="{669EC9E6-0C82-4DB2-BC68-A4AF2386E8F2}" type="parTrans" cxnId="{E229317F-5893-49C1-BAED-B54E147F99F8}">
      <dgm:prSet/>
      <dgm:spPr/>
      <dgm:t>
        <a:bodyPr/>
        <a:lstStyle/>
        <a:p>
          <a:endParaRPr lang="es-ES_tradnl"/>
        </a:p>
      </dgm:t>
    </dgm:pt>
    <dgm:pt modelId="{BE3E486E-8B8A-4E04-B80F-6EA9377E19CC}" type="sibTrans" cxnId="{E229317F-5893-49C1-BAED-B54E147F99F8}">
      <dgm:prSet/>
      <dgm:spPr/>
      <dgm:t>
        <a:bodyPr/>
        <a:lstStyle/>
        <a:p>
          <a:endParaRPr lang="es-ES_tradnl"/>
        </a:p>
      </dgm:t>
    </dgm:pt>
    <dgm:pt modelId="{DE0460CB-905A-2340-9BF6-D6B7FE13DBF2}">
      <dgm:prSet/>
      <dgm:spPr/>
      <dgm:t>
        <a:bodyPr/>
        <a:lstStyle/>
        <a:p>
          <a:r>
            <a:rPr lang="es-ES"/>
            <a:t>Mesas municipales de competitividad, para el caso de la integración a una mesa departamental de competitivididad</a:t>
          </a:r>
          <a:endParaRPr lang="x-none" dirty="0"/>
        </a:p>
      </dgm:t>
    </dgm:pt>
    <dgm:pt modelId="{928BB7EE-51B2-A94F-B926-1DFC5436BDEF}" type="parTrans" cxnId="{C46C765B-81E5-3141-A6C2-1D0A0325976B}">
      <dgm:prSet/>
      <dgm:spPr/>
      <dgm:t>
        <a:bodyPr/>
        <a:lstStyle/>
        <a:p>
          <a:endParaRPr lang="es-ES"/>
        </a:p>
      </dgm:t>
    </dgm:pt>
    <dgm:pt modelId="{94A798AB-80F1-0140-B6E6-8859D2E7CC28}" type="sibTrans" cxnId="{C46C765B-81E5-3141-A6C2-1D0A0325976B}">
      <dgm:prSet/>
      <dgm:spPr/>
      <dgm:t>
        <a:bodyPr/>
        <a:lstStyle/>
        <a:p>
          <a:endParaRPr lang="es-ES"/>
        </a:p>
      </dgm:t>
    </dgm:pt>
    <dgm:pt modelId="{B17EDDFF-C222-4DBA-AA20-ED2474D3D7A0}" type="pres">
      <dgm:prSet presAssocID="{30066989-C4CE-4C07-B99F-1F7046F270B2}" presName="Name0" presStyleCnt="0">
        <dgm:presLayoutVars>
          <dgm:dir/>
          <dgm:animLvl val="lvl"/>
          <dgm:resizeHandles val="exact"/>
        </dgm:presLayoutVars>
      </dgm:prSet>
      <dgm:spPr/>
    </dgm:pt>
    <dgm:pt modelId="{9E0ABB05-9C75-4EF7-BE6B-3623DAA93011}" type="pres">
      <dgm:prSet presAssocID="{9868D67C-6FA6-492B-A5A6-C26DECB2227E}" presName="composite" presStyleCnt="0"/>
      <dgm:spPr/>
    </dgm:pt>
    <dgm:pt modelId="{977FC652-33D6-4857-B0B6-8F0471C452A3}" type="pres">
      <dgm:prSet presAssocID="{9868D67C-6FA6-492B-A5A6-C26DECB2227E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F1DDF368-95BE-480A-BBE6-88A0EDFC879F}" type="pres">
      <dgm:prSet presAssocID="{9868D67C-6FA6-492B-A5A6-C26DECB2227E}" presName="desTx" presStyleLbl="alignAccFollowNode1" presStyleIdx="0" presStyleCnt="4">
        <dgm:presLayoutVars>
          <dgm:bulletEnabled val="1"/>
        </dgm:presLayoutVars>
      </dgm:prSet>
      <dgm:spPr/>
    </dgm:pt>
    <dgm:pt modelId="{6EC0907A-7563-4181-85DB-3402415E568C}" type="pres">
      <dgm:prSet presAssocID="{B475C451-3CAB-4C2A-83B1-FD158C497091}" presName="space" presStyleCnt="0"/>
      <dgm:spPr/>
    </dgm:pt>
    <dgm:pt modelId="{C37F6857-A619-438B-A5F5-C21E068FB736}" type="pres">
      <dgm:prSet presAssocID="{8B728C99-EFFD-41BF-B21A-E2F7872DCD2C}" presName="composite" presStyleCnt="0"/>
      <dgm:spPr/>
    </dgm:pt>
    <dgm:pt modelId="{7495C96E-9F2D-487A-A828-512BFF6E009D}" type="pres">
      <dgm:prSet presAssocID="{8B728C99-EFFD-41BF-B21A-E2F7872DCD2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7E89F928-993C-4621-A66E-86A3D62436ED}" type="pres">
      <dgm:prSet presAssocID="{8B728C99-EFFD-41BF-B21A-E2F7872DCD2C}" presName="desTx" presStyleLbl="alignAccFollowNode1" presStyleIdx="1" presStyleCnt="4">
        <dgm:presLayoutVars>
          <dgm:bulletEnabled val="1"/>
        </dgm:presLayoutVars>
      </dgm:prSet>
      <dgm:spPr/>
    </dgm:pt>
    <dgm:pt modelId="{FB7AD13C-B9B1-4355-8242-DFBC9C665B17}" type="pres">
      <dgm:prSet presAssocID="{31782E90-CB8C-4484-B266-79B49CAF9CE8}" presName="space" presStyleCnt="0"/>
      <dgm:spPr/>
    </dgm:pt>
    <dgm:pt modelId="{8BDC39E7-AC1E-4C75-B13C-881EF31B5E6F}" type="pres">
      <dgm:prSet presAssocID="{75ACED64-71A1-4EEE-A561-675C6200AD9C}" presName="composite" presStyleCnt="0"/>
      <dgm:spPr/>
    </dgm:pt>
    <dgm:pt modelId="{A77CF571-1280-4E43-846C-8EF09E530376}" type="pres">
      <dgm:prSet presAssocID="{75ACED64-71A1-4EEE-A561-675C6200AD9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172F28A-CFA2-4CCA-8A00-1C5BCC4B6686}" type="pres">
      <dgm:prSet presAssocID="{75ACED64-71A1-4EEE-A561-675C6200AD9C}" presName="desTx" presStyleLbl="alignAccFollowNode1" presStyleIdx="2" presStyleCnt="4">
        <dgm:presLayoutVars>
          <dgm:bulletEnabled val="1"/>
        </dgm:presLayoutVars>
      </dgm:prSet>
      <dgm:spPr/>
    </dgm:pt>
    <dgm:pt modelId="{FC684ACC-4BF3-4B7F-81B9-14EF294225F7}" type="pres">
      <dgm:prSet presAssocID="{097451A3-2653-4598-A5F8-A9229E08AAE7}" presName="space" presStyleCnt="0"/>
      <dgm:spPr/>
    </dgm:pt>
    <dgm:pt modelId="{E35BAB0B-65D3-4A1F-B6E9-C36879461E04}" type="pres">
      <dgm:prSet presAssocID="{AE17C2C4-D2E3-4CA1-B218-C55D626FEFD8}" presName="composite" presStyleCnt="0"/>
      <dgm:spPr/>
    </dgm:pt>
    <dgm:pt modelId="{F1EA5AF9-0DFB-4682-A58D-F3D4778A5470}" type="pres">
      <dgm:prSet presAssocID="{AE17C2C4-D2E3-4CA1-B218-C55D626FEFD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5C9AD068-6F95-4BF5-B752-C08D976DFF90}" type="pres">
      <dgm:prSet presAssocID="{AE17C2C4-D2E3-4CA1-B218-C55D626FEFD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A2A5A600-7EC6-4601-AC60-01D2096C2B81}" srcId="{AE17C2C4-D2E3-4CA1-B218-C55D626FEFD8}" destId="{06AA5758-56A3-4A15-97CD-AEAF1D554985}" srcOrd="1" destOrd="0" parTransId="{2CAC1BF9-5918-4A98-84FE-A6A2103AEA93}" sibTransId="{0CB4BD09-7E51-4E3F-A60B-01689BB8EA44}"/>
    <dgm:cxn modelId="{63C80506-532C-D74C-B1C9-5EFCDB2D8AD9}" type="presOf" srcId="{8AB37419-9359-43EA-B0AD-88CE9C5F845E}" destId="{F1DDF368-95BE-480A-BBE6-88A0EDFC879F}" srcOrd="0" destOrd="3" presId="urn:microsoft.com/office/officeart/2005/8/layout/hList1"/>
    <dgm:cxn modelId="{4E220707-A4E5-4ECC-A268-43116067F892}" srcId="{8B728C99-EFFD-41BF-B21A-E2F7872DCD2C}" destId="{12B9F67C-F93E-4E0B-B83B-7D59CA1AF44F}" srcOrd="4" destOrd="0" parTransId="{BE5425E8-1AF8-49D6-AC3F-9AD1E45E2620}" sibTransId="{6B365B82-ADBF-4DB6-BAB2-90B6F27D514B}"/>
    <dgm:cxn modelId="{F2A77716-437E-4997-8641-6B4087BC4845}" srcId="{75ACED64-71A1-4EEE-A561-675C6200AD9C}" destId="{D04EAFE8-A983-4C27-94F2-E5936717B37A}" srcOrd="3" destOrd="0" parTransId="{4C75FE6A-9C0D-4CF1-A800-5FDAAAEED2FF}" sibTransId="{E78DF244-0F29-48CA-B29B-F0F329C26E1C}"/>
    <dgm:cxn modelId="{8DAB3920-D0F3-475B-B23E-D3410F43B3F9}" srcId="{8B728C99-EFFD-41BF-B21A-E2F7872DCD2C}" destId="{D2EE39A5-7431-4F3D-8FCF-A58570508DA4}" srcOrd="6" destOrd="0" parTransId="{F936F5B9-B898-446B-8F14-B4CEB5599E41}" sibTransId="{FCA9C6E9-9977-4A06-A187-0CB9E72FDCD6}"/>
    <dgm:cxn modelId="{E44BDB20-73F1-4F73-90F6-C25C1B549E61}" srcId="{AE17C2C4-D2E3-4CA1-B218-C55D626FEFD8}" destId="{92E4AFE2-DE6E-42E5-A443-640C10E368FD}" srcOrd="6" destOrd="0" parTransId="{B417FDF6-5026-42B6-BE79-AC2E6E1D05BC}" sibTransId="{A8AB932C-CA0E-4762-8B7C-1053CE3921B3}"/>
    <dgm:cxn modelId="{41083B29-ECE0-4CE7-A18A-42ACDCEEBCD8}" srcId="{75ACED64-71A1-4EEE-A561-675C6200AD9C}" destId="{B294ABD8-33DE-4CDF-95D5-9DFB58BE1A89}" srcOrd="2" destOrd="0" parTransId="{D587EB71-0C9C-46A1-877A-D816E2BB3C9A}" sibTransId="{77536452-538E-49A4-8E1F-9455F37B9015}"/>
    <dgm:cxn modelId="{B2D94D29-CFDE-CE49-A508-074D31C3C434}" type="presOf" srcId="{58A54255-69EA-4EF5-89DE-6D1136956637}" destId="{F1DDF368-95BE-480A-BBE6-88A0EDFC879F}" srcOrd="0" destOrd="0" presId="urn:microsoft.com/office/officeart/2005/8/layout/hList1"/>
    <dgm:cxn modelId="{727BB533-8018-AD46-BCBC-519593221780}" type="presOf" srcId="{11FEC137-8CF6-4A65-AAF6-5C1FC23B0F73}" destId="{7E89F928-993C-4621-A66E-86A3D62436ED}" srcOrd="0" destOrd="2" presId="urn:microsoft.com/office/officeart/2005/8/layout/hList1"/>
    <dgm:cxn modelId="{20338B34-DA95-FA4B-848E-9C1B46313224}" type="presOf" srcId="{1042B0D4-1B77-42B3-B8B9-E99EA479FBD1}" destId="{7E89F928-993C-4621-A66E-86A3D62436ED}" srcOrd="0" destOrd="3" presId="urn:microsoft.com/office/officeart/2005/8/layout/hList1"/>
    <dgm:cxn modelId="{EC425438-A247-6A4C-9B21-95FF0D156B07}" type="presOf" srcId="{2DB1C52C-C371-4025-81C7-DABBA5961F38}" destId="{7172F28A-CFA2-4CCA-8A00-1C5BCC4B6686}" srcOrd="0" destOrd="7" presId="urn:microsoft.com/office/officeart/2005/8/layout/hList1"/>
    <dgm:cxn modelId="{8C8A2B3D-1F6B-4E48-AE8B-11C4D32B7469}" srcId="{75ACED64-71A1-4EEE-A561-675C6200AD9C}" destId="{F0DAB5FC-AF72-45F1-B0E5-D84C5489DD45}" srcOrd="1" destOrd="0" parTransId="{E636F869-9FE5-4463-A305-B9D2E1693336}" sibTransId="{49633D91-92E3-4414-90BF-9CC3AC765C9B}"/>
    <dgm:cxn modelId="{78DA2E3E-52AA-46BC-B58D-D09FF2547028}" srcId="{AE17C2C4-D2E3-4CA1-B218-C55D626FEFD8}" destId="{C6F658EB-392A-4852-B532-CEABB2FB612D}" srcOrd="0" destOrd="0" parTransId="{8463DD8A-AF42-4D48-861E-5569D3C23C7B}" sibTransId="{520BDBE2-7928-4E74-9F2A-50ED2920CB19}"/>
    <dgm:cxn modelId="{2DF39440-8C75-4954-B72C-0CC43DE1A94D}" srcId="{AE17C2C4-D2E3-4CA1-B218-C55D626FEFD8}" destId="{A83651AB-B5A0-4E4D-B9B4-0ACA0B7A65F9}" srcOrd="7" destOrd="0" parTransId="{4D1D6F36-C5B5-4E80-9BF3-EA8DA14B5C0F}" sibTransId="{0D797EC4-D037-49C7-853B-0E4056CD7C09}"/>
    <dgm:cxn modelId="{5FD75243-A5EE-604C-91E2-964654064753}" type="presOf" srcId="{8B728C99-EFFD-41BF-B21A-E2F7872DCD2C}" destId="{7495C96E-9F2D-487A-A828-512BFF6E009D}" srcOrd="0" destOrd="0" presId="urn:microsoft.com/office/officeart/2005/8/layout/hList1"/>
    <dgm:cxn modelId="{78D19F46-345C-984D-9091-00C770509FD4}" type="presOf" srcId="{505831FD-BB29-4462-9977-C6969A1B5E3A}" destId="{7E89F928-993C-4621-A66E-86A3D62436ED}" srcOrd="0" destOrd="1" presId="urn:microsoft.com/office/officeart/2005/8/layout/hList1"/>
    <dgm:cxn modelId="{F2E17849-25A2-284B-A0EC-3ADEAD735097}" type="presOf" srcId="{75ACED64-71A1-4EEE-A561-675C6200AD9C}" destId="{A77CF571-1280-4E43-846C-8EF09E530376}" srcOrd="0" destOrd="0" presId="urn:microsoft.com/office/officeart/2005/8/layout/hList1"/>
    <dgm:cxn modelId="{2B04564A-C07D-4A47-B211-AAC781707E5C}" type="presOf" srcId="{21E968DE-745C-46B2-BDFD-A1E11B0DE98B}" destId="{7E89F928-993C-4621-A66E-86A3D62436ED}" srcOrd="0" destOrd="5" presId="urn:microsoft.com/office/officeart/2005/8/layout/hList1"/>
    <dgm:cxn modelId="{80C1DD4C-264E-BA4D-840D-63B2E46FEBE6}" type="presOf" srcId="{AE17C2C4-D2E3-4CA1-B218-C55D626FEFD8}" destId="{F1EA5AF9-0DFB-4682-A58D-F3D4778A5470}" srcOrd="0" destOrd="0" presId="urn:microsoft.com/office/officeart/2005/8/layout/hList1"/>
    <dgm:cxn modelId="{E005454F-837A-1E46-9A54-7464D38C3BFB}" type="presOf" srcId="{278691C5-A4F6-4FE0-AAE5-C1BC80D337A0}" destId="{7172F28A-CFA2-4CCA-8A00-1C5BCC4B6686}" srcOrd="0" destOrd="4" presId="urn:microsoft.com/office/officeart/2005/8/layout/hList1"/>
    <dgm:cxn modelId="{51EF1758-29B4-49E2-8272-B80BAB7D6C00}" srcId="{30066989-C4CE-4C07-B99F-1F7046F270B2}" destId="{AE17C2C4-D2E3-4CA1-B218-C55D626FEFD8}" srcOrd="3" destOrd="0" parTransId="{2272F432-0BC8-48BF-9F5C-9E494A21480D}" sibTransId="{7DE4FE5F-51D2-4DB2-9179-C4C248793765}"/>
    <dgm:cxn modelId="{E2402359-FA92-3442-A252-02A6368EBEAD}" type="presOf" srcId="{12B9F67C-F93E-4E0B-B83B-7D59CA1AF44F}" destId="{7E89F928-993C-4621-A66E-86A3D62436ED}" srcOrd="0" destOrd="4" presId="urn:microsoft.com/office/officeart/2005/8/layout/hList1"/>
    <dgm:cxn modelId="{31F73B5A-0E48-3241-A420-2F8BE6FAB31A}" type="presOf" srcId="{A83651AB-B5A0-4E4D-B9B4-0ACA0B7A65F9}" destId="{5C9AD068-6F95-4BF5-B752-C08D976DFF90}" srcOrd="0" destOrd="7" presId="urn:microsoft.com/office/officeart/2005/8/layout/hList1"/>
    <dgm:cxn modelId="{8D72B35A-E59F-3B4F-BC47-63263EEECD3C}" type="presOf" srcId="{4D3C0B0E-74CF-432D-A3A1-E86A4A5FCB37}" destId="{5C9AD068-6F95-4BF5-B752-C08D976DFF90}" srcOrd="0" destOrd="4" presId="urn:microsoft.com/office/officeart/2005/8/layout/hList1"/>
    <dgm:cxn modelId="{C46C765B-81E5-3141-A6C2-1D0A0325976B}" srcId="{AE17C2C4-D2E3-4CA1-B218-C55D626FEFD8}" destId="{DE0460CB-905A-2340-9BF6-D6B7FE13DBF2}" srcOrd="5" destOrd="0" parTransId="{928BB7EE-51B2-A94F-B926-1DFC5436BDEF}" sibTransId="{94A798AB-80F1-0140-B6E6-8859D2E7CC28}"/>
    <dgm:cxn modelId="{B1746861-252B-4B2B-AFE8-43185DBA2F92}" srcId="{9868D67C-6FA6-492B-A5A6-C26DECB2227E}" destId="{02CBE62F-3353-4E92-B195-180BAA129FEC}" srcOrd="7" destOrd="0" parTransId="{3D26D4BA-F22D-41AD-90EA-067A5DF750C9}" sibTransId="{0E606801-16E8-4171-9460-8A4778553850}"/>
    <dgm:cxn modelId="{E1B4676D-B70D-458E-BD88-E6E47CD603DD}" srcId="{9868D67C-6FA6-492B-A5A6-C26DECB2227E}" destId="{D62E7AE3-DBE8-4510-870A-CA3AE8307904}" srcOrd="1" destOrd="0" parTransId="{30CB09AA-8821-45F1-9AE8-614848188967}" sibTransId="{7B8D72CC-D0C3-494C-97A0-E39FE2B276CE}"/>
    <dgm:cxn modelId="{62C8446E-1524-4EE5-B805-C720ED52ADBE}" srcId="{75ACED64-71A1-4EEE-A561-675C6200AD9C}" destId="{278691C5-A4F6-4FE0-AAE5-C1BC80D337A0}" srcOrd="4" destOrd="0" parTransId="{23652F21-C174-4D8C-8B8E-E462DB09DA9A}" sibTransId="{10046734-DB64-4A01-AFE4-91A7E057D496}"/>
    <dgm:cxn modelId="{CE21BC75-CFDF-4ED9-995C-C8B232436632}" srcId="{75ACED64-71A1-4EEE-A561-675C6200AD9C}" destId="{2DB1C52C-C371-4025-81C7-DABBA5961F38}" srcOrd="7" destOrd="0" parTransId="{78635CBA-3A8D-412C-952C-61C46F29CA66}" sibTransId="{19274650-6B72-4815-9E48-840927A6B5D3}"/>
    <dgm:cxn modelId="{DEF8F275-1215-BF44-9A06-1F82F8A5BB36}" type="presOf" srcId="{0BB0DA04-6887-42C8-919D-040CBF821BED}" destId="{5C9AD068-6F95-4BF5-B752-C08D976DFF90}" srcOrd="0" destOrd="2" presId="urn:microsoft.com/office/officeart/2005/8/layout/hList1"/>
    <dgm:cxn modelId="{1DAD0277-C6C1-FE4E-B72D-7FE7AC05E914}" type="presOf" srcId="{91E925EB-39E2-4299-AEC6-9E684B6E901D}" destId="{7172F28A-CFA2-4CCA-8A00-1C5BCC4B6686}" srcOrd="0" destOrd="6" presId="urn:microsoft.com/office/officeart/2005/8/layout/hList1"/>
    <dgm:cxn modelId="{CD093677-77F6-4470-8430-04E9EB0DF04F}" srcId="{8B728C99-EFFD-41BF-B21A-E2F7872DCD2C}" destId="{11FEC137-8CF6-4A65-AAF6-5C1FC23B0F73}" srcOrd="2" destOrd="0" parTransId="{EABA1043-F81C-4BAA-91DD-62F39A2E0BD3}" sibTransId="{F724F4C9-ADB7-4408-8B57-B094DDEECBFD}"/>
    <dgm:cxn modelId="{64786977-51AC-49FE-8820-2339DC6567A2}" srcId="{75ACED64-71A1-4EEE-A561-675C6200AD9C}" destId="{A06AF102-5260-4624-96A1-15B2BF1BB698}" srcOrd="5" destOrd="0" parTransId="{8C33124C-312F-4C26-971B-1E1E680F3903}" sibTransId="{E0DEFDEE-5DAC-4403-BCE9-4718CE8D0BF1}"/>
    <dgm:cxn modelId="{E229317F-5893-49C1-BAED-B54E147F99F8}" srcId="{8B728C99-EFFD-41BF-B21A-E2F7872DCD2C}" destId="{21E968DE-745C-46B2-BDFD-A1E11B0DE98B}" srcOrd="5" destOrd="0" parTransId="{669EC9E6-0C82-4DB2-BC68-A4AF2386E8F2}" sibTransId="{BE3E486E-8B8A-4E04-B80F-6EA9377E19CC}"/>
    <dgm:cxn modelId="{B8B71783-4159-C649-9CA6-65749B57B0A9}" type="presOf" srcId="{30066989-C4CE-4C07-B99F-1F7046F270B2}" destId="{B17EDDFF-C222-4DBA-AA20-ED2474D3D7A0}" srcOrd="0" destOrd="0" presId="urn:microsoft.com/office/officeart/2005/8/layout/hList1"/>
    <dgm:cxn modelId="{8B130B84-0005-2547-9CB6-380E37380EF5}" type="presOf" srcId="{F0DAB5FC-AF72-45F1-B0E5-D84C5489DD45}" destId="{7172F28A-CFA2-4CCA-8A00-1C5BCC4B6686}" srcOrd="0" destOrd="1" presId="urn:microsoft.com/office/officeart/2005/8/layout/hList1"/>
    <dgm:cxn modelId="{BD746E85-4118-45AF-B53F-70CD3B41DE55}" srcId="{9868D67C-6FA6-492B-A5A6-C26DECB2227E}" destId="{58A54255-69EA-4EF5-89DE-6D1136956637}" srcOrd="0" destOrd="0" parTransId="{8029C93E-3907-488B-9A2D-012554AD0127}" sibTransId="{4E6DD47E-84E5-4443-949B-E13D427C2E8D}"/>
    <dgm:cxn modelId="{C1D10190-71C7-4991-A330-B420355BF4FE}" srcId="{9868D67C-6FA6-492B-A5A6-C26DECB2227E}" destId="{1F14C615-C3E5-48F2-A714-3F36AF996929}" srcOrd="4" destOrd="0" parTransId="{E366E247-1D39-4C4F-99E1-F8DA491B5262}" sibTransId="{355A0A5D-CBE6-4FFE-B877-1D6C057F97FC}"/>
    <dgm:cxn modelId="{70488393-53E5-4743-8493-569389019C3A}" type="presOf" srcId="{C6F658EB-392A-4852-B532-CEABB2FB612D}" destId="{5C9AD068-6F95-4BF5-B752-C08D976DFF90}" srcOrd="0" destOrd="0" presId="urn:microsoft.com/office/officeart/2005/8/layout/hList1"/>
    <dgm:cxn modelId="{4224509A-1566-4537-A4E3-D8EA3BD8DE36}" srcId="{8B728C99-EFFD-41BF-B21A-E2F7872DCD2C}" destId="{505831FD-BB29-4462-9977-C6969A1B5E3A}" srcOrd="1" destOrd="0" parTransId="{137F8A6C-CEEB-4467-B2C7-28695FC6869E}" sibTransId="{AD23EF88-2FBF-4D02-B5DD-DA3E29F8E632}"/>
    <dgm:cxn modelId="{96D1579A-B28C-974D-B2F5-63126E8EACE1}" type="presOf" srcId="{D2EE39A5-7431-4F3D-8FCF-A58570508DA4}" destId="{7E89F928-993C-4621-A66E-86A3D62436ED}" srcOrd="0" destOrd="6" presId="urn:microsoft.com/office/officeart/2005/8/layout/hList1"/>
    <dgm:cxn modelId="{6356A99B-B554-4CA8-8BF8-9A97C6334D8E}" srcId="{9868D67C-6FA6-492B-A5A6-C26DECB2227E}" destId="{53CE767C-9221-4D23-8B4A-CFC88AC8F0DB}" srcOrd="6" destOrd="0" parTransId="{6F91C2E5-731B-4609-9D6F-2F3B62706D81}" sibTransId="{29FF992D-AD52-45AB-8BB7-0AE3BC78376A}"/>
    <dgm:cxn modelId="{55BA2B9C-427B-2947-A538-26CE9E8D5907}" type="presOf" srcId="{D62E7AE3-DBE8-4510-870A-CA3AE8307904}" destId="{F1DDF368-95BE-480A-BBE6-88A0EDFC879F}" srcOrd="0" destOrd="1" presId="urn:microsoft.com/office/officeart/2005/8/layout/hList1"/>
    <dgm:cxn modelId="{787F3A9E-072F-1846-B421-75458B45CF85}" type="presOf" srcId="{49371387-7175-4B1A-9C6A-094E3C64D6BD}" destId="{7E89F928-993C-4621-A66E-86A3D62436ED}" srcOrd="0" destOrd="0" presId="urn:microsoft.com/office/officeart/2005/8/layout/hList1"/>
    <dgm:cxn modelId="{E684AE9E-3344-B943-9DD9-2ECD02CA8D42}" type="presOf" srcId="{D73A6440-6B46-4671-8630-C3E980C3520F}" destId="{7172F28A-CFA2-4CCA-8A00-1C5BCC4B6686}" srcOrd="0" destOrd="0" presId="urn:microsoft.com/office/officeart/2005/8/layout/hList1"/>
    <dgm:cxn modelId="{7EFE75A7-BFD4-4302-AB59-F68189FB0C66}" srcId="{75ACED64-71A1-4EEE-A561-675C6200AD9C}" destId="{91E925EB-39E2-4299-AEC6-9E684B6E901D}" srcOrd="6" destOrd="0" parTransId="{36379BB3-9006-499D-B5B9-5831EF4E2AFD}" sibTransId="{2ED6172C-C83D-403F-AEF2-D12D8598705D}"/>
    <dgm:cxn modelId="{47E648A9-7A58-4770-8DFE-3F7F211644D3}" srcId="{9868D67C-6FA6-492B-A5A6-C26DECB2227E}" destId="{B9DF19C6-17E1-496C-8202-4DE3565ABE27}" srcOrd="2" destOrd="0" parTransId="{F1D30B4F-937E-4EB5-8276-ADF9C9BE7BDF}" sibTransId="{AE4B88D5-2318-4B30-A92F-A9697896AFB3}"/>
    <dgm:cxn modelId="{E21E6EAF-5158-462B-BADF-9C103D726988}" srcId="{8B728C99-EFFD-41BF-B21A-E2F7872DCD2C}" destId="{1042B0D4-1B77-42B3-B8B9-E99EA479FBD1}" srcOrd="3" destOrd="0" parTransId="{833CF6DA-5E01-466F-BBD7-2543776EFF24}" sibTransId="{507C97A8-FF4F-4F54-AB9D-85EFEBE633CE}"/>
    <dgm:cxn modelId="{7BD85EB3-6CDB-9148-98E7-30A419EAFB3A}" type="presOf" srcId="{B9DF19C6-17E1-496C-8202-4DE3565ABE27}" destId="{F1DDF368-95BE-480A-BBE6-88A0EDFC879F}" srcOrd="0" destOrd="2" presId="urn:microsoft.com/office/officeart/2005/8/layout/hList1"/>
    <dgm:cxn modelId="{76E1DAB6-5E92-334F-9FAD-14745A0852F1}" type="presOf" srcId="{16B67129-70BD-4F55-AF86-D0246446B03D}" destId="{5C9AD068-6F95-4BF5-B752-C08D976DFF90}" srcOrd="0" destOrd="3" presId="urn:microsoft.com/office/officeart/2005/8/layout/hList1"/>
    <dgm:cxn modelId="{D3ACCBB8-2BC9-441B-8F4F-8304FB2FE24C}" srcId="{AE17C2C4-D2E3-4CA1-B218-C55D626FEFD8}" destId="{0BB0DA04-6887-42C8-919D-040CBF821BED}" srcOrd="2" destOrd="0" parTransId="{C3B0C48C-D59E-4865-8DD5-17948A0EC5B7}" sibTransId="{E7FB736F-0C43-4CEE-859A-D956DE832A4B}"/>
    <dgm:cxn modelId="{04582DBA-EE46-3A4A-8FA9-D93270F45DAA}" type="presOf" srcId="{04CD4DF2-CFBD-4810-9CAB-1E04C668E765}" destId="{F1DDF368-95BE-480A-BBE6-88A0EDFC879F}" srcOrd="0" destOrd="5" presId="urn:microsoft.com/office/officeart/2005/8/layout/hList1"/>
    <dgm:cxn modelId="{67BFE7BC-F393-48B0-AEF4-C6B76570B335}" srcId="{9868D67C-6FA6-492B-A5A6-C26DECB2227E}" destId="{04CD4DF2-CFBD-4810-9CAB-1E04C668E765}" srcOrd="5" destOrd="0" parTransId="{F4E538B5-1E00-4C75-B976-E7B1E161A8CE}" sibTransId="{81CDAC69-C474-45F7-8F97-4808BEDB54CA}"/>
    <dgm:cxn modelId="{B45CC6BD-DC55-3F48-B19D-C4DAD68B10DE}" type="presOf" srcId="{A06AF102-5260-4624-96A1-15B2BF1BB698}" destId="{7172F28A-CFA2-4CCA-8A00-1C5BCC4B6686}" srcOrd="0" destOrd="5" presId="urn:microsoft.com/office/officeart/2005/8/layout/hList1"/>
    <dgm:cxn modelId="{A28203C1-1D42-468C-A1BE-93397E729581}" srcId="{30066989-C4CE-4C07-B99F-1F7046F270B2}" destId="{75ACED64-71A1-4EEE-A561-675C6200AD9C}" srcOrd="2" destOrd="0" parTransId="{2A9EF272-59D1-44D6-923A-B4AAD3757310}" sibTransId="{097451A3-2653-4598-A5F8-A9229E08AAE7}"/>
    <dgm:cxn modelId="{3FAB82C2-5F7D-9C4D-9314-3639CB086D68}" type="presOf" srcId="{02CBE62F-3353-4E92-B195-180BAA129FEC}" destId="{F1DDF368-95BE-480A-BBE6-88A0EDFC879F}" srcOrd="0" destOrd="7" presId="urn:microsoft.com/office/officeart/2005/8/layout/hList1"/>
    <dgm:cxn modelId="{A39B58C5-D679-C047-84F3-FC2FA1E88693}" type="presOf" srcId="{06AA5758-56A3-4A15-97CD-AEAF1D554985}" destId="{5C9AD068-6F95-4BF5-B752-C08D976DFF90}" srcOrd="0" destOrd="1" presId="urn:microsoft.com/office/officeart/2005/8/layout/hList1"/>
    <dgm:cxn modelId="{2AD471CD-0C20-474D-92D5-E2F27C94E054}" srcId="{AE17C2C4-D2E3-4CA1-B218-C55D626FEFD8}" destId="{4D3C0B0E-74CF-432D-A3A1-E86A4A5FCB37}" srcOrd="4" destOrd="0" parTransId="{F19DDEF8-3A9C-4DBD-B0B5-DB78E5EDB60E}" sibTransId="{D68682C7-4FF1-4916-9F58-908A963396A9}"/>
    <dgm:cxn modelId="{D0EF33CE-893C-EB42-9866-A6D2CD6A116B}" type="presOf" srcId="{D04EAFE8-A983-4C27-94F2-E5936717B37A}" destId="{7172F28A-CFA2-4CCA-8A00-1C5BCC4B6686}" srcOrd="0" destOrd="3" presId="urn:microsoft.com/office/officeart/2005/8/layout/hList1"/>
    <dgm:cxn modelId="{F5BF04D0-0B78-004B-A32B-10CE2945A706}" type="presOf" srcId="{53CE767C-9221-4D23-8B4A-CFC88AC8F0DB}" destId="{F1DDF368-95BE-480A-BBE6-88A0EDFC879F}" srcOrd="0" destOrd="6" presId="urn:microsoft.com/office/officeart/2005/8/layout/hList1"/>
    <dgm:cxn modelId="{060392D0-071C-9840-A61D-D7756C813B9C}" type="presOf" srcId="{DE0460CB-905A-2340-9BF6-D6B7FE13DBF2}" destId="{5C9AD068-6F95-4BF5-B752-C08D976DFF90}" srcOrd="0" destOrd="5" presId="urn:microsoft.com/office/officeart/2005/8/layout/hList1"/>
    <dgm:cxn modelId="{7A1DFADA-233A-754E-BB89-F0CB78C1F886}" type="presOf" srcId="{92E4AFE2-DE6E-42E5-A443-640C10E368FD}" destId="{5C9AD068-6F95-4BF5-B752-C08D976DFF90}" srcOrd="0" destOrd="6" presId="urn:microsoft.com/office/officeart/2005/8/layout/hList1"/>
    <dgm:cxn modelId="{48AA35DB-AD8A-E047-998B-1169EA00DC20}" type="presOf" srcId="{B294ABD8-33DE-4CDF-95D5-9DFB58BE1A89}" destId="{7172F28A-CFA2-4CCA-8A00-1C5BCC4B6686}" srcOrd="0" destOrd="2" presId="urn:microsoft.com/office/officeart/2005/8/layout/hList1"/>
    <dgm:cxn modelId="{6639B0E0-F62F-7848-8EEF-AD6234AE0826}" type="presOf" srcId="{9868D67C-6FA6-492B-A5A6-C26DECB2227E}" destId="{977FC652-33D6-4857-B0B6-8F0471C452A3}" srcOrd="0" destOrd="0" presId="urn:microsoft.com/office/officeart/2005/8/layout/hList1"/>
    <dgm:cxn modelId="{70CAAFE3-FABE-4391-BEF8-E896931A5934}" srcId="{9868D67C-6FA6-492B-A5A6-C26DECB2227E}" destId="{8AB37419-9359-43EA-B0AD-88CE9C5F845E}" srcOrd="3" destOrd="0" parTransId="{BF5C60B3-F482-4C7C-8BD1-B5C306B5D208}" sibTransId="{6A2F9303-8A38-4726-9179-658AB2927EBE}"/>
    <dgm:cxn modelId="{C7B322E9-54D5-4E48-9BF8-317FDB58D5E8}" srcId="{30066989-C4CE-4C07-B99F-1F7046F270B2}" destId="{9868D67C-6FA6-492B-A5A6-C26DECB2227E}" srcOrd="0" destOrd="0" parTransId="{B26BC165-462F-45EA-9DAB-E005598F2536}" sibTransId="{B475C451-3CAB-4C2A-83B1-FD158C497091}"/>
    <dgm:cxn modelId="{3A40FEE9-4D16-6D4E-8A9A-D036DE0E18F3}" type="presOf" srcId="{1F14C615-C3E5-48F2-A714-3F36AF996929}" destId="{F1DDF368-95BE-480A-BBE6-88A0EDFC879F}" srcOrd="0" destOrd="4" presId="urn:microsoft.com/office/officeart/2005/8/layout/hList1"/>
    <dgm:cxn modelId="{3C0BB3ED-C7D7-44DF-AA4A-28093502B82D}" srcId="{8B728C99-EFFD-41BF-B21A-E2F7872DCD2C}" destId="{49371387-7175-4B1A-9C6A-094E3C64D6BD}" srcOrd="0" destOrd="0" parTransId="{9C71B49C-C4AE-493B-9CAA-5682A13BE0DE}" sibTransId="{193F22DF-36BD-49FD-8879-EA3D14FA700F}"/>
    <dgm:cxn modelId="{8A7AAAF2-40F7-4E67-841C-ADCD231D6AAD}" srcId="{75ACED64-71A1-4EEE-A561-675C6200AD9C}" destId="{D73A6440-6B46-4671-8630-C3E980C3520F}" srcOrd="0" destOrd="0" parTransId="{F3BC1349-28E6-4BC9-BBF2-855CE0F69C9C}" sibTransId="{19FB900F-C93A-4DBB-9CF1-0BC65ACF9B9F}"/>
    <dgm:cxn modelId="{DD4825FD-EED1-4479-85C0-1C8711C1C5D0}" srcId="{AE17C2C4-D2E3-4CA1-B218-C55D626FEFD8}" destId="{16B67129-70BD-4F55-AF86-D0246446B03D}" srcOrd="3" destOrd="0" parTransId="{9CE06449-114C-47AC-9520-6F1FF86A90D5}" sibTransId="{A44372DC-E156-464F-B876-0A7C5C2510D4}"/>
    <dgm:cxn modelId="{0B6346FE-36ED-405D-BD12-6600F14BB2AB}" srcId="{30066989-C4CE-4C07-B99F-1F7046F270B2}" destId="{8B728C99-EFFD-41BF-B21A-E2F7872DCD2C}" srcOrd="1" destOrd="0" parTransId="{FCAF7F62-9CA2-4FCC-894E-A0936EE12D83}" sibTransId="{31782E90-CB8C-4484-B266-79B49CAF9CE8}"/>
    <dgm:cxn modelId="{F6CFACF3-0F1D-6043-926B-EE743897A1A4}" type="presParOf" srcId="{B17EDDFF-C222-4DBA-AA20-ED2474D3D7A0}" destId="{9E0ABB05-9C75-4EF7-BE6B-3623DAA93011}" srcOrd="0" destOrd="0" presId="urn:microsoft.com/office/officeart/2005/8/layout/hList1"/>
    <dgm:cxn modelId="{BA7A68A1-E017-1D49-AC30-32721FB06A00}" type="presParOf" srcId="{9E0ABB05-9C75-4EF7-BE6B-3623DAA93011}" destId="{977FC652-33D6-4857-B0B6-8F0471C452A3}" srcOrd="0" destOrd="0" presId="urn:microsoft.com/office/officeart/2005/8/layout/hList1"/>
    <dgm:cxn modelId="{942F0DCB-982C-7147-8EB4-8A1AFEE96377}" type="presParOf" srcId="{9E0ABB05-9C75-4EF7-BE6B-3623DAA93011}" destId="{F1DDF368-95BE-480A-BBE6-88A0EDFC879F}" srcOrd="1" destOrd="0" presId="urn:microsoft.com/office/officeart/2005/8/layout/hList1"/>
    <dgm:cxn modelId="{780A07E4-478D-4B40-AE6D-968C9BB980E1}" type="presParOf" srcId="{B17EDDFF-C222-4DBA-AA20-ED2474D3D7A0}" destId="{6EC0907A-7563-4181-85DB-3402415E568C}" srcOrd="1" destOrd="0" presId="urn:microsoft.com/office/officeart/2005/8/layout/hList1"/>
    <dgm:cxn modelId="{B46F9D57-A04B-0D43-9E97-48EE3310E6FC}" type="presParOf" srcId="{B17EDDFF-C222-4DBA-AA20-ED2474D3D7A0}" destId="{C37F6857-A619-438B-A5F5-C21E068FB736}" srcOrd="2" destOrd="0" presId="urn:microsoft.com/office/officeart/2005/8/layout/hList1"/>
    <dgm:cxn modelId="{EDE5F7F2-7FDE-C942-907B-78DBDB48BDE1}" type="presParOf" srcId="{C37F6857-A619-438B-A5F5-C21E068FB736}" destId="{7495C96E-9F2D-487A-A828-512BFF6E009D}" srcOrd="0" destOrd="0" presId="urn:microsoft.com/office/officeart/2005/8/layout/hList1"/>
    <dgm:cxn modelId="{68DB407B-EE35-C641-990C-3FE3C6588C4D}" type="presParOf" srcId="{C37F6857-A619-438B-A5F5-C21E068FB736}" destId="{7E89F928-993C-4621-A66E-86A3D62436ED}" srcOrd="1" destOrd="0" presId="urn:microsoft.com/office/officeart/2005/8/layout/hList1"/>
    <dgm:cxn modelId="{E0BE2896-82EC-C140-884A-002860525D86}" type="presParOf" srcId="{B17EDDFF-C222-4DBA-AA20-ED2474D3D7A0}" destId="{FB7AD13C-B9B1-4355-8242-DFBC9C665B17}" srcOrd="3" destOrd="0" presId="urn:microsoft.com/office/officeart/2005/8/layout/hList1"/>
    <dgm:cxn modelId="{79E2CE11-F22F-9747-B08E-2B9D94682874}" type="presParOf" srcId="{B17EDDFF-C222-4DBA-AA20-ED2474D3D7A0}" destId="{8BDC39E7-AC1E-4C75-B13C-881EF31B5E6F}" srcOrd="4" destOrd="0" presId="urn:microsoft.com/office/officeart/2005/8/layout/hList1"/>
    <dgm:cxn modelId="{6A1DB292-F42F-7D4E-95FE-50F68D293291}" type="presParOf" srcId="{8BDC39E7-AC1E-4C75-B13C-881EF31B5E6F}" destId="{A77CF571-1280-4E43-846C-8EF09E530376}" srcOrd="0" destOrd="0" presId="urn:microsoft.com/office/officeart/2005/8/layout/hList1"/>
    <dgm:cxn modelId="{17A737EA-8CE9-984F-8E5C-8037C795868B}" type="presParOf" srcId="{8BDC39E7-AC1E-4C75-B13C-881EF31B5E6F}" destId="{7172F28A-CFA2-4CCA-8A00-1C5BCC4B6686}" srcOrd="1" destOrd="0" presId="urn:microsoft.com/office/officeart/2005/8/layout/hList1"/>
    <dgm:cxn modelId="{8C56961A-6A58-BE4B-8697-C384AC8F8890}" type="presParOf" srcId="{B17EDDFF-C222-4DBA-AA20-ED2474D3D7A0}" destId="{FC684ACC-4BF3-4B7F-81B9-14EF294225F7}" srcOrd="5" destOrd="0" presId="urn:microsoft.com/office/officeart/2005/8/layout/hList1"/>
    <dgm:cxn modelId="{617EA09B-69F1-054B-91F3-F0B75B58EA64}" type="presParOf" srcId="{B17EDDFF-C222-4DBA-AA20-ED2474D3D7A0}" destId="{E35BAB0B-65D3-4A1F-B6E9-C36879461E04}" srcOrd="6" destOrd="0" presId="urn:microsoft.com/office/officeart/2005/8/layout/hList1"/>
    <dgm:cxn modelId="{07F21950-3C0F-8643-A690-FA27D5A09DCE}" type="presParOf" srcId="{E35BAB0B-65D3-4A1F-B6E9-C36879461E04}" destId="{F1EA5AF9-0DFB-4682-A58D-F3D4778A5470}" srcOrd="0" destOrd="0" presId="urn:microsoft.com/office/officeart/2005/8/layout/hList1"/>
    <dgm:cxn modelId="{291F156D-B353-5646-88CE-BBB9CC50967E}" type="presParOf" srcId="{E35BAB0B-65D3-4A1F-B6E9-C36879461E04}" destId="{5C9AD068-6F95-4BF5-B752-C08D976DFF9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5C99E2-D2F8-4E1A-BF44-48EC6095E766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55CFAF07-0576-4CB6-90BA-F4D3287FCF28}">
      <dgm:prSet phldrT="[Texto]"/>
      <dgm:spPr/>
      <dgm:t>
        <a:bodyPr/>
        <a:lstStyle/>
        <a:p>
          <a:pPr algn="ctr"/>
          <a:r>
            <a:rPr lang="es-ES"/>
            <a:t>25% Sector público</a:t>
          </a:r>
        </a:p>
      </dgm:t>
    </dgm:pt>
    <dgm:pt modelId="{51FABDB3-2D8F-47A8-9072-0D9A9D0C9051}" type="parTrans" cxnId="{871DB0A8-0577-4C7A-8364-0C35FD1A58BF}">
      <dgm:prSet/>
      <dgm:spPr/>
      <dgm:t>
        <a:bodyPr/>
        <a:lstStyle/>
        <a:p>
          <a:pPr algn="ctr"/>
          <a:endParaRPr lang="es-ES_tradnl"/>
        </a:p>
      </dgm:t>
    </dgm:pt>
    <dgm:pt modelId="{04DA1FE5-396D-4B9C-824A-C3FA93DA6F16}" type="sibTrans" cxnId="{871DB0A8-0577-4C7A-8364-0C35FD1A58BF}">
      <dgm:prSet/>
      <dgm:spPr/>
      <dgm:t>
        <a:bodyPr/>
        <a:lstStyle/>
        <a:p>
          <a:pPr algn="ctr"/>
          <a:endParaRPr lang="es-ES_tradnl"/>
        </a:p>
      </dgm:t>
    </dgm:pt>
    <dgm:pt modelId="{565D2F62-6A5A-4471-B4BB-592B0AAA8259}">
      <dgm:prSet phldrT="[Texto]"/>
      <dgm:spPr/>
      <dgm:t>
        <a:bodyPr/>
        <a:lstStyle/>
        <a:p>
          <a:pPr algn="ctr"/>
          <a:r>
            <a:rPr lang="es-ES"/>
            <a:t>25% Sector privado</a:t>
          </a:r>
        </a:p>
      </dgm:t>
    </dgm:pt>
    <dgm:pt modelId="{4CD30B1B-446D-4F8A-9525-7BE1FDE4230A}" type="parTrans" cxnId="{3C54EC99-2D8C-41D3-8379-2B4D336B9360}">
      <dgm:prSet/>
      <dgm:spPr/>
      <dgm:t>
        <a:bodyPr/>
        <a:lstStyle/>
        <a:p>
          <a:pPr algn="ctr"/>
          <a:endParaRPr lang="es-ES_tradnl"/>
        </a:p>
      </dgm:t>
    </dgm:pt>
    <dgm:pt modelId="{BB9EB5D9-6A85-40C9-B176-61720BFA9567}" type="sibTrans" cxnId="{3C54EC99-2D8C-41D3-8379-2B4D336B9360}">
      <dgm:prSet/>
      <dgm:spPr/>
      <dgm:t>
        <a:bodyPr/>
        <a:lstStyle/>
        <a:p>
          <a:pPr algn="ctr"/>
          <a:endParaRPr lang="es-ES_tradnl"/>
        </a:p>
      </dgm:t>
    </dgm:pt>
    <dgm:pt modelId="{50452130-1EC2-4922-840E-5077C53EBC36}">
      <dgm:prSet phldrT="[Texto]"/>
      <dgm:spPr/>
      <dgm:t>
        <a:bodyPr/>
        <a:lstStyle/>
        <a:p>
          <a:pPr algn="ctr"/>
          <a:r>
            <a:rPr lang="es-ES"/>
            <a:t>25% Academia</a:t>
          </a:r>
        </a:p>
      </dgm:t>
    </dgm:pt>
    <dgm:pt modelId="{A434920B-72AD-4354-A7C4-2665BEFCF126}" type="parTrans" cxnId="{64FF21DB-553E-4973-BFEB-201B646CD8EB}">
      <dgm:prSet/>
      <dgm:spPr/>
      <dgm:t>
        <a:bodyPr/>
        <a:lstStyle/>
        <a:p>
          <a:pPr algn="ctr"/>
          <a:endParaRPr lang="es-ES_tradnl"/>
        </a:p>
      </dgm:t>
    </dgm:pt>
    <dgm:pt modelId="{036C2B30-9193-4934-8E5E-539B9E0B5582}" type="sibTrans" cxnId="{64FF21DB-553E-4973-BFEB-201B646CD8EB}">
      <dgm:prSet/>
      <dgm:spPr/>
      <dgm:t>
        <a:bodyPr/>
        <a:lstStyle/>
        <a:p>
          <a:pPr algn="ctr"/>
          <a:endParaRPr lang="es-ES_tradnl"/>
        </a:p>
      </dgm:t>
    </dgm:pt>
    <dgm:pt modelId="{D7F63150-FDE0-4482-81D8-7227D2644D2B}">
      <dgm:prSet phldrT="[Texto]"/>
      <dgm:spPr/>
      <dgm:t>
        <a:bodyPr/>
        <a:lstStyle/>
        <a:p>
          <a:pPr algn="ctr"/>
          <a:r>
            <a:rPr lang="es-ES"/>
            <a:t>25% Sociedad civil</a:t>
          </a:r>
        </a:p>
      </dgm:t>
    </dgm:pt>
    <dgm:pt modelId="{BFFDAAC0-0E34-4637-86A6-7C67757FCD86}" type="parTrans" cxnId="{49863850-B7E9-4E2E-BEE9-DEF21F62284E}">
      <dgm:prSet/>
      <dgm:spPr/>
      <dgm:t>
        <a:bodyPr/>
        <a:lstStyle/>
        <a:p>
          <a:pPr algn="ctr"/>
          <a:endParaRPr lang="es-ES_tradnl"/>
        </a:p>
      </dgm:t>
    </dgm:pt>
    <dgm:pt modelId="{8D5EA5BD-D06B-4C18-80AC-224EF5F87A19}" type="sibTrans" cxnId="{49863850-B7E9-4E2E-BEE9-DEF21F62284E}">
      <dgm:prSet/>
      <dgm:spPr/>
      <dgm:t>
        <a:bodyPr/>
        <a:lstStyle/>
        <a:p>
          <a:pPr algn="ctr"/>
          <a:endParaRPr lang="es-ES_tradnl"/>
        </a:p>
      </dgm:t>
    </dgm:pt>
    <dgm:pt modelId="{9BC30E0E-0F92-4133-A5D8-923D72216FA3}" type="pres">
      <dgm:prSet presAssocID="{1A5C99E2-D2F8-4E1A-BF44-48EC6095E766}" presName="compositeShape" presStyleCnt="0">
        <dgm:presLayoutVars>
          <dgm:chMax val="7"/>
          <dgm:dir/>
          <dgm:resizeHandles val="exact"/>
        </dgm:presLayoutVars>
      </dgm:prSet>
      <dgm:spPr/>
    </dgm:pt>
    <dgm:pt modelId="{D0A8D2AD-286F-4AD4-9D34-157042F0DA70}" type="pres">
      <dgm:prSet presAssocID="{1A5C99E2-D2F8-4E1A-BF44-48EC6095E766}" presName="wedge1" presStyleLbl="node1" presStyleIdx="0" presStyleCnt="4"/>
      <dgm:spPr/>
    </dgm:pt>
    <dgm:pt modelId="{5158A435-84FC-4A29-9865-39AD6CDF29D6}" type="pres">
      <dgm:prSet presAssocID="{1A5C99E2-D2F8-4E1A-BF44-48EC6095E766}" presName="dummy1a" presStyleCnt="0"/>
      <dgm:spPr/>
    </dgm:pt>
    <dgm:pt modelId="{9F1F0245-02EE-4631-AC10-72E8C1F486BF}" type="pres">
      <dgm:prSet presAssocID="{1A5C99E2-D2F8-4E1A-BF44-48EC6095E766}" presName="dummy1b" presStyleCnt="0"/>
      <dgm:spPr/>
    </dgm:pt>
    <dgm:pt modelId="{DE8585FC-9FFB-4280-B6D0-303850D06BC7}" type="pres">
      <dgm:prSet presAssocID="{1A5C99E2-D2F8-4E1A-BF44-48EC6095E766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531A040-70C8-4411-8244-921A70CF4B0D}" type="pres">
      <dgm:prSet presAssocID="{1A5C99E2-D2F8-4E1A-BF44-48EC6095E766}" presName="wedge2" presStyleLbl="node1" presStyleIdx="1" presStyleCnt="4"/>
      <dgm:spPr/>
    </dgm:pt>
    <dgm:pt modelId="{07DF425D-E490-4A95-8DA9-BE162B0E4EC4}" type="pres">
      <dgm:prSet presAssocID="{1A5C99E2-D2F8-4E1A-BF44-48EC6095E766}" presName="dummy2a" presStyleCnt="0"/>
      <dgm:spPr/>
    </dgm:pt>
    <dgm:pt modelId="{76714A32-DFE7-4813-8FB9-A37D2447AF07}" type="pres">
      <dgm:prSet presAssocID="{1A5C99E2-D2F8-4E1A-BF44-48EC6095E766}" presName="dummy2b" presStyleCnt="0"/>
      <dgm:spPr/>
    </dgm:pt>
    <dgm:pt modelId="{CA0DE307-A6BB-4548-AF47-F1A991359787}" type="pres">
      <dgm:prSet presAssocID="{1A5C99E2-D2F8-4E1A-BF44-48EC6095E766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705E018-FD7F-4813-B023-195AE6D6EA27}" type="pres">
      <dgm:prSet presAssocID="{1A5C99E2-D2F8-4E1A-BF44-48EC6095E766}" presName="wedge3" presStyleLbl="node1" presStyleIdx="2" presStyleCnt="4"/>
      <dgm:spPr/>
    </dgm:pt>
    <dgm:pt modelId="{EEBB12F8-A8BE-47AF-81F7-8F883296CAF7}" type="pres">
      <dgm:prSet presAssocID="{1A5C99E2-D2F8-4E1A-BF44-48EC6095E766}" presName="dummy3a" presStyleCnt="0"/>
      <dgm:spPr/>
    </dgm:pt>
    <dgm:pt modelId="{E5C796BF-5E23-45C9-9960-4F4934362332}" type="pres">
      <dgm:prSet presAssocID="{1A5C99E2-D2F8-4E1A-BF44-48EC6095E766}" presName="dummy3b" presStyleCnt="0"/>
      <dgm:spPr/>
    </dgm:pt>
    <dgm:pt modelId="{936D0E87-D8B2-4DAA-8DE1-FAB514278A56}" type="pres">
      <dgm:prSet presAssocID="{1A5C99E2-D2F8-4E1A-BF44-48EC6095E766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15B6860-E513-42E2-A913-FD99F685E579}" type="pres">
      <dgm:prSet presAssocID="{1A5C99E2-D2F8-4E1A-BF44-48EC6095E766}" presName="wedge4" presStyleLbl="node1" presStyleIdx="3" presStyleCnt="4"/>
      <dgm:spPr/>
    </dgm:pt>
    <dgm:pt modelId="{8A3BBDA2-ACDE-4784-91C6-C273EAE26476}" type="pres">
      <dgm:prSet presAssocID="{1A5C99E2-D2F8-4E1A-BF44-48EC6095E766}" presName="dummy4a" presStyleCnt="0"/>
      <dgm:spPr/>
    </dgm:pt>
    <dgm:pt modelId="{08FDBA8F-A311-4C00-AC71-862ACBAC1736}" type="pres">
      <dgm:prSet presAssocID="{1A5C99E2-D2F8-4E1A-BF44-48EC6095E766}" presName="dummy4b" presStyleCnt="0"/>
      <dgm:spPr/>
    </dgm:pt>
    <dgm:pt modelId="{11B330F7-A212-4548-BABD-07C94CBDE4E6}" type="pres">
      <dgm:prSet presAssocID="{1A5C99E2-D2F8-4E1A-BF44-48EC6095E766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3FD902C6-95E8-438F-8219-35C0BFD17D66}" type="pres">
      <dgm:prSet presAssocID="{04DA1FE5-396D-4B9C-824A-C3FA93DA6F16}" presName="arrowWedge1" presStyleLbl="fgSibTrans2D1" presStyleIdx="0" presStyleCnt="4"/>
      <dgm:spPr/>
    </dgm:pt>
    <dgm:pt modelId="{6422D0CF-ED97-4FC3-BD75-7616C5126445}" type="pres">
      <dgm:prSet presAssocID="{BB9EB5D9-6A85-40C9-B176-61720BFA9567}" presName="arrowWedge2" presStyleLbl="fgSibTrans2D1" presStyleIdx="1" presStyleCnt="4"/>
      <dgm:spPr/>
    </dgm:pt>
    <dgm:pt modelId="{EC417985-7E54-4906-969B-7D8254042696}" type="pres">
      <dgm:prSet presAssocID="{036C2B30-9193-4934-8E5E-539B9E0B5582}" presName="arrowWedge3" presStyleLbl="fgSibTrans2D1" presStyleIdx="2" presStyleCnt="4"/>
      <dgm:spPr/>
    </dgm:pt>
    <dgm:pt modelId="{2674A532-85E1-4633-B283-58A2278E8D43}" type="pres">
      <dgm:prSet presAssocID="{8D5EA5BD-D06B-4C18-80AC-224EF5F87A19}" presName="arrowWedge4" presStyleLbl="fgSibTrans2D1" presStyleIdx="3" presStyleCnt="4"/>
      <dgm:spPr/>
    </dgm:pt>
  </dgm:ptLst>
  <dgm:cxnLst>
    <dgm:cxn modelId="{21C1C118-D97E-D94A-BDE2-54261D14E3E0}" type="presOf" srcId="{D7F63150-FDE0-4482-81D8-7227D2644D2B}" destId="{D15B6860-E513-42E2-A913-FD99F685E579}" srcOrd="0" destOrd="0" presId="urn:microsoft.com/office/officeart/2005/8/layout/cycle8"/>
    <dgm:cxn modelId="{EEA85236-614F-A742-9B1F-BD0D30821D43}" type="presOf" srcId="{50452130-1EC2-4922-840E-5077C53EBC36}" destId="{7705E018-FD7F-4813-B023-195AE6D6EA27}" srcOrd="0" destOrd="0" presId="urn:microsoft.com/office/officeart/2005/8/layout/cycle8"/>
    <dgm:cxn modelId="{4DF43F42-5482-1B4C-9E25-C8FEC3679FDA}" type="presOf" srcId="{55CFAF07-0576-4CB6-90BA-F4D3287FCF28}" destId="{DE8585FC-9FFB-4280-B6D0-303850D06BC7}" srcOrd="1" destOrd="0" presId="urn:microsoft.com/office/officeart/2005/8/layout/cycle8"/>
    <dgm:cxn modelId="{10E8A742-47D3-1E4F-976E-358A822E96CE}" type="presOf" srcId="{565D2F62-6A5A-4471-B4BB-592B0AAA8259}" destId="{9531A040-70C8-4411-8244-921A70CF4B0D}" srcOrd="0" destOrd="0" presId="urn:microsoft.com/office/officeart/2005/8/layout/cycle8"/>
    <dgm:cxn modelId="{49863850-B7E9-4E2E-BEE9-DEF21F62284E}" srcId="{1A5C99E2-D2F8-4E1A-BF44-48EC6095E766}" destId="{D7F63150-FDE0-4482-81D8-7227D2644D2B}" srcOrd="3" destOrd="0" parTransId="{BFFDAAC0-0E34-4637-86A6-7C67757FCD86}" sibTransId="{8D5EA5BD-D06B-4C18-80AC-224EF5F87A19}"/>
    <dgm:cxn modelId="{47FF4666-8509-AE46-A531-868B6B1A9EB8}" type="presOf" srcId="{55CFAF07-0576-4CB6-90BA-F4D3287FCF28}" destId="{D0A8D2AD-286F-4AD4-9D34-157042F0DA70}" srcOrd="0" destOrd="0" presId="urn:microsoft.com/office/officeart/2005/8/layout/cycle8"/>
    <dgm:cxn modelId="{5857E277-F861-6D44-B56F-AFA3299AE25A}" type="presOf" srcId="{D7F63150-FDE0-4482-81D8-7227D2644D2B}" destId="{11B330F7-A212-4548-BABD-07C94CBDE4E6}" srcOrd="1" destOrd="0" presId="urn:microsoft.com/office/officeart/2005/8/layout/cycle8"/>
    <dgm:cxn modelId="{A5D4F57C-A0C4-454C-977E-D413B94F2E61}" type="presOf" srcId="{50452130-1EC2-4922-840E-5077C53EBC36}" destId="{936D0E87-D8B2-4DAA-8DE1-FAB514278A56}" srcOrd="1" destOrd="0" presId="urn:microsoft.com/office/officeart/2005/8/layout/cycle8"/>
    <dgm:cxn modelId="{EE542A8E-70F0-1540-9FF0-6E27B7D30D15}" type="presOf" srcId="{565D2F62-6A5A-4471-B4BB-592B0AAA8259}" destId="{CA0DE307-A6BB-4548-AF47-F1A991359787}" srcOrd="1" destOrd="0" presId="urn:microsoft.com/office/officeart/2005/8/layout/cycle8"/>
    <dgm:cxn modelId="{DDA39F99-8C3D-564B-8B7D-89F4D87493AF}" type="presOf" srcId="{1A5C99E2-D2F8-4E1A-BF44-48EC6095E766}" destId="{9BC30E0E-0F92-4133-A5D8-923D72216FA3}" srcOrd="0" destOrd="0" presId="urn:microsoft.com/office/officeart/2005/8/layout/cycle8"/>
    <dgm:cxn modelId="{3C54EC99-2D8C-41D3-8379-2B4D336B9360}" srcId="{1A5C99E2-D2F8-4E1A-BF44-48EC6095E766}" destId="{565D2F62-6A5A-4471-B4BB-592B0AAA8259}" srcOrd="1" destOrd="0" parTransId="{4CD30B1B-446D-4F8A-9525-7BE1FDE4230A}" sibTransId="{BB9EB5D9-6A85-40C9-B176-61720BFA9567}"/>
    <dgm:cxn modelId="{871DB0A8-0577-4C7A-8364-0C35FD1A58BF}" srcId="{1A5C99E2-D2F8-4E1A-BF44-48EC6095E766}" destId="{55CFAF07-0576-4CB6-90BA-F4D3287FCF28}" srcOrd="0" destOrd="0" parTransId="{51FABDB3-2D8F-47A8-9072-0D9A9D0C9051}" sibTransId="{04DA1FE5-396D-4B9C-824A-C3FA93DA6F16}"/>
    <dgm:cxn modelId="{64FF21DB-553E-4973-BFEB-201B646CD8EB}" srcId="{1A5C99E2-D2F8-4E1A-BF44-48EC6095E766}" destId="{50452130-1EC2-4922-840E-5077C53EBC36}" srcOrd="2" destOrd="0" parTransId="{A434920B-72AD-4354-A7C4-2665BEFCF126}" sibTransId="{036C2B30-9193-4934-8E5E-539B9E0B5582}"/>
    <dgm:cxn modelId="{E23DC98E-499C-BC47-8CBE-B61A663FB32E}" type="presParOf" srcId="{9BC30E0E-0F92-4133-A5D8-923D72216FA3}" destId="{D0A8D2AD-286F-4AD4-9D34-157042F0DA70}" srcOrd="0" destOrd="0" presId="urn:microsoft.com/office/officeart/2005/8/layout/cycle8"/>
    <dgm:cxn modelId="{405730B5-78A8-EF4E-BE9F-B370EE5F6356}" type="presParOf" srcId="{9BC30E0E-0F92-4133-A5D8-923D72216FA3}" destId="{5158A435-84FC-4A29-9865-39AD6CDF29D6}" srcOrd="1" destOrd="0" presId="urn:microsoft.com/office/officeart/2005/8/layout/cycle8"/>
    <dgm:cxn modelId="{3BC207E1-C1DB-174E-8EC2-ABFECBB9BE5E}" type="presParOf" srcId="{9BC30E0E-0F92-4133-A5D8-923D72216FA3}" destId="{9F1F0245-02EE-4631-AC10-72E8C1F486BF}" srcOrd="2" destOrd="0" presId="urn:microsoft.com/office/officeart/2005/8/layout/cycle8"/>
    <dgm:cxn modelId="{189EA968-5382-F840-9232-FB47468ABC48}" type="presParOf" srcId="{9BC30E0E-0F92-4133-A5D8-923D72216FA3}" destId="{DE8585FC-9FFB-4280-B6D0-303850D06BC7}" srcOrd="3" destOrd="0" presId="urn:microsoft.com/office/officeart/2005/8/layout/cycle8"/>
    <dgm:cxn modelId="{29985300-67FC-EC48-8190-681B89B506EA}" type="presParOf" srcId="{9BC30E0E-0F92-4133-A5D8-923D72216FA3}" destId="{9531A040-70C8-4411-8244-921A70CF4B0D}" srcOrd="4" destOrd="0" presId="urn:microsoft.com/office/officeart/2005/8/layout/cycle8"/>
    <dgm:cxn modelId="{B2738B40-4E18-464F-8F21-6564EA320A30}" type="presParOf" srcId="{9BC30E0E-0F92-4133-A5D8-923D72216FA3}" destId="{07DF425D-E490-4A95-8DA9-BE162B0E4EC4}" srcOrd="5" destOrd="0" presId="urn:microsoft.com/office/officeart/2005/8/layout/cycle8"/>
    <dgm:cxn modelId="{3219D187-4B39-334F-96F1-269B18AEACCA}" type="presParOf" srcId="{9BC30E0E-0F92-4133-A5D8-923D72216FA3}" destId="{76714A32-DFE7-4813-8FB9-A37D2447AF07}" srcOrd="6" destOrd="0" presId="urn:microsoft.com/office/officeart/2005/8/layout/cycle8"/>
    <dgm:cxn modelId="{451C2091-B2D6-8649-B5F1-CDE6638CADB1}" type="presParOf" srcId="{9BC30E0E-0F92-4133-A5D8-923D72216FA3}" destId="{CA0DE307-A6BB-4548-AF47-F1A991359787}" srcOrd="7" destOrd="0" presId="urn:microsoft.com/office/officeart/2005/8/layout/cycle8"/>
    <dgm:cxn modelId="{9A7E18F1-F4BC-C947-A4E9-3DC116024A75}" type="presParOf" srcId="{9BC30E0E-0F92-4133-A5D8-923D72216FA3}" destId="{7705E018-FD7F-4813-B023-195AE6D6EA27}" srcOrd="8" destOrd="0" presId="urn:microsoft.com/office/officeart/2005/8/layout/cycle8"/>
    <dgm:cxn modelId="{48FC1A71-A2C5-EE46-B0D7-2E4E121043DC}" type="presParOf" srcId="{9BC30E0E-0F92-4133-A5D8-923D72216FA3}" destId="{EEBB12F8-A8BE-47AF-81F7-8F883296CAF7}" srcOrd="9" destOrd="0" presId="urn:microsoft.com/office/officeart/2005/8/layout/cycle8"/>
    <dgm:cxn modelId="{70AD1BE1-FD90-8E46-9362-62ECD3764880}" type="presParOf" srcId="{9BC30E0E-0F92-4133-A5D8-923D72216FA3}" destId="{E5C796BF-5E23-45C9-9960-4F4934362332}" srcOrd="10" destOrd="0" presId="urn:microsoft.com/office/officeart/2005/8/layout/cycle8"/>
    <dgm:cxn modelId="{334F3A77-87DA-5641-B327-F32D2D2280F4}" type="presParOf" srcId="{9BC30E0E-0F92-4133-A5D8-923D72216FA3}" destId="{936D0E87-D8B2-4DAA-8DE1-FAB514278A56}" srcOrd="11" destOrd="0" presId="urn:microsoft.com/office/officeart/2005/8/layout/cycle8"/>
    <dgm:cxn modelId="{528E268D-9CE2-D840-A5E8-BAE96C11EE71}" type="presParOf" srcId="{9BC30E0E-0F92-4133-A5D8-923D72216FA3}" destId="{D15B6860-E513-42E2-A913-FD99F685E579}" srcOrd="12" destOrd="0" presId="urn:microsoft.com/office/officeart/2005/8/layout/cycle8"/>
    <dgm:cxn modelId="{FEC65CFD-09AB-CE4B-8F78-9887565D003C}" type="presParOf" srcId="{9BC30E0E-0F92-4133-A5D8-923D72216FA3}" destId="{8A3BBDA2-ACDE-4784-91C6-C273EAE26476}" srcOrd="13" destOrd="0" presId="urn:microsoft.com/office/officeart/2005/8/layout/cycle8"/>
    <dgm:cxn modelId="{BB8D2100-9B7F-564A-9010-664CFA8DF2E8}" type="presParOf" srcId="{9BC30E0E-0F92-4133-A5D8-923D72216FA3}" destId="{08FDBA8F-A311-4C00-AC71-862ACBAC1736}" srcOrd="14" destOrd="0" presId="urn:microsoft.com/office/officeart/2005/8/layout/cycle8"/>
    <dgm:cxn modelId="{42E4521A-FB71-734F-8F79-B524A190AE42}" type="presParOf" srcId="{9BC30E0E-0F92-4133-A5D8-923D72216FA3}" destId="{11B330F7-A212-4548-BABD-07C94CBDE4E6}" srcOrd="15" destOrd="0" presId="urn:microsoft.com/office/officeart/2005/8/layout/cycle8"/>
    <dgm:cxn modelId="{E853B1B5-8CC6-DF43-9C57-2FBDC5BF11A7}" type="presParOf" srcId="{9BC30E0E-0F92-4133-A5D8-923D72216FA3}" destId="{3FD902C6-95E8-438F-8219-35C0BFD17D66}" srcOrd="16" destOrd="0" presId="urn:microsoft.com/office/officeart/2005/8/layout/cycle8"/>
    <dgm:cxn modelId="{B5390277-2C02-634A-9774-19E1229D0AF1}" type="presParOf" srcId="{9BC30E0E-0F92-4133-A5D8-923D72216FA3}" destId="{6422D0CF-ED97-4FC3-BD75-7616C5126445}" srcOrd="17" destOrd="0" presId="urn:microsoft.com/office/officeart/2005/8/layout/cycle8"/>
    <dgm:cxn modelId="{429F6155-A550-4F4B-8828-4B3F1D0CCBB3}" type="presParOf" srcId="{9BC30E0E-0F92-4133-A5D8-923D72216FA3}" destId="{EC417985-7E54-4906-969B-7D8254042696}" srcOrd="18" destOrd="0" presId="urn:microsoft.com/office/officeart/2005/8/layout/cycle8"/>
    <dgm:cxn modelId="{79F48E7B-29F5-7941-9CA8-89953858A5E7}" type="presParOf" srcId="{9BC30E0E-0F92-4133-A5D8-923D72216FA3}" destId="{2674A532-85E1-4633-B283-58A2278E8D43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73A052-67F8-4052-9AFE-6B44A1C49A5B}" type="doc">
      <dgm:prSet loTypeId="urn:microsoft.com/office/officeart/2005/8/layout/pyramid2" loCatId="" qsTypeId="urn:microsoft.com/office/officeart/2005/8/quickstyle/simple1" qsCatId="simple" csTypeId="urn:microsoft.com/office/officeart/2005/8/colors/accent3_5" csCatId="accent3" phldr="1"/>
      <dgm:spPr/>
    </dgm:pt>
    <dgm:pt modelId="{9B46D61E-A37C-41A0-9CF8-DDC3920FBFEC}">
      <dgm:prSet phldrT="[Texto]" custT="1"/>
      <dgm:spPr/>
      <dgm:t>
        <a:bodyPr/>
        <a:lstStyle/>
        <a:p>
          <a:pPr algn="ctr"/>
          <a:endParaRPr lang="es-ES" sz="2400" dirty="0"/>
        </a:p>
        <a:p>
          <a:pPr algn="ctr"/>
          <a:r>
            <a:rPr lang="es-ES" sz="2400" b="1" dirty="0"/>
            <a:t>Regional</a:t>
          </a:r>
        </a:p>
      </dgm:t>
    </dgm:pt>
    <dgm:pt modelId="{71641AE3-B8AE-4748-B7E2-22FAFBA16EF2}" type="parTrans" cxnId="{A61D2257-8D8A-4A77-90B3-03E402C539CA}">
      <dgm:prSet/>
      <dgm:spPr/>
      <dgm:t>
        <a:bodyPr/>
        <a:lstStyle/>
        <a:p>
          <a:pPr algn="ctr"/>
          <a:endParaRPr lang="es-ES" sz="2400"/>
        </a:p>
      </dgm:t>
    </dgm:pt>
    <dgm:pt modelId="{32C2135E-251A-40F6-ABE2-2106F21F1710}" type="sibTrans" cxnId="{A61D2257-8D8A-4A77-90B3-03E402C539CA}">
      <dgm:prSet/>
      <dgm:spPr/>
      <dgm:t>
        <a:bodyPr/>
        <a:lstStyle/>
        <a:p>
          <a:pPr algn="ctr"/>
          <a:endParaRPr lang="es-ES" sz="2400"/>
        </a:p>
      </dgm:t>
    </dgm:pt>
    <dgm:pt modelId="{DACAD1D7-8EF2-42DD-A05B-900F17209396}">
      <dgm:prSet phldrT="[Texto]" custT="1"/>
      <dgm:spPr/>
      <dgm:t>
        <a:bodyPr/>
        <a:lstStyle/>
        <a:p>
          <a:pPr algn="ctr"/>
          <a:endParaRPr lang="es-ES" sz="2400" dirty="0"/>
        </a:p>
        <a:p>
          <a:pPr algn="ctr"/>
          <a:r>
            <a:rPr lang="es-ES" sz="2400" b="1" dirty="0"/>
            <a:t>Departamental CODEDE</a:t>
          </a:r>
        </a:p>
      </dgm:t>
    </dgm:pt>
    <dgm:pt modelId="{AFEAD655-5A6B-41FF-862C-7ED76F85B66D}" type="parTrans" cxnId="{1198D525-04A0-46FB-8C0C-EF485443BE0C}">
      <dgm:prSet/>
      <dgm:spPr/>
      <dgm:t>
        <a:bodyPr/>
        <a:lstStyle/>
        <a:p>
          <a:pPr algn="ctr"/>
          <a:endParaRPr lang="es-ES" sz="2400"/>
        </a:p>
      </dgm:t>
    </dgm:pt>
    <dgm:pt modelId="{A2984789-7E92-460F-851A-CF69B2E9CCC6}" type="sibTrans" cxnId="{1198D525-04A0-46FB-8C0C-EF485443BE0C}">
      <dgm:prSet/>
      <dgm:spPr/>
      <dgm:t>
        <a:bodyPr/>
        <a:lstStyle/>
        <a:p>
          <a:pPr algn="ctr"/>
          <a:endParaRPr lang="es-ES" sz="2400"/>
        </a:p>
      </dgm:t>
    </dgm:pt>
    <dgm:pt modelId="{6B7091F8-F6F6-4876-BE1F-D4D6A5549A25}">
      <dgm:prSet phldrT="[Texto]" custT="1"/>
      <dgm:spPr/>
      <dgm:t>
        <a:bodyPr/>
        <a:lstStyle/>
        <a:p>
          <a:pPr algn="ctr"/>
          <a:r>
            <a:rPr lang="es-ES" sz="2400" b="1" dirty="0"/>
            <a:t>Municipal</a:t>
          </a:r>
        </a:p>
      </dgm:t>
    </dgm:pt>
    <dgm:pt modelId="{C5FC6C84-8BE3-441B-8354-A61BFB37A124}" type="parTrans" cxnId="{FB83C6AC-E8BD-4316-9ACA-F093B43186A1}">
      <dgm:prSet/>
      <dgm:spPr/>
      <dgm:t>
        <a:bodyPr/>
        <a:lstStyle/>
        <a:p>
          <a:pPr algn="ctr"/>
          <a:endParaRPr lang="es-ES" sz="2400"/>
        </a:p>
      </dgm:t>
    </dgm:pt>
    <dgm:pt modelId="{E19592E2-70B6-407A-9932-3D1442EFF379}" type="sibTrans" cxnId="{FB83C6AC-E8BD-4316-9ACA-F093B43186A1}">
      <dgm:prSet/>
      <dgm:spPr/>
      <dgm:t>
        <a:bodyPr/>
        <a:lstStyle/>
        <a:p>
          <a:pPr algn="ctr"/>
          <a:endParaRPr lang="es-ES" sz="2400"/>
        </a:p>
      </dgm:t>
    </dgm:pt>
    <dgm:pt modelId="{A349E3BD-E1D4-7F40-AA26-166FC00D6CEC}" type="pres">
      <dgm:prSet presAssocID="{2073A052-67F8-4052-9AFE-6B44A1C49A5B}" presName="compositeShape" presStyleCnt="0">
        <dgm:presLayoutVars>
          <dgm:dir/>
          <dgm:resizeHandles/>
        </dgm:presLayoutVars>
      </dgm:prSet>
      <dgm:spPr/>
    </dgm:pt>
    <dgm:pt modelId="{C634B6BE-B72C-7447-822B-274DE7DFCC0C}" type="pres">
      <dgm:prSet presAssocID="{2073A052-67F8-4052-9AFE-6B44A1C49A5B}" presName="pyramid" presStyleLbl="node1" presStyleIdx="0" presStyleCnt="1"/>
      <dgm:spPr/>
    </dgm:pt>
    <dgm:pt modelId="{7349F0DA-81E4-F545-A231-11A4EB22284A}" type="pres">
      <dgm:prSet presAssocID="{2073A052-67F8-4052-9AFE-6B44A1C49A5B}" presName="theList" presStyleCnt="0"/>
      <dgm:spPr/>
    </dgm:pt>
    <dgm:pt modelId="{BF319CED-C76A-7541-817E-545E590EF271}" type="pres">
      <dgm:prSet presAssocID="{9B46D61E-A37C-41A0-9CF8-DDC3920FBFEC}" presName="aNode" presStyleLbl="fgAcc1" presStyleIdx="0" presStyleCnt="3">
        <dgm:presLayoutVars>
          <dgm:bulletEnabled val="1"/>
        </dgm:presLayoutVars>
      </dgm:prSet>
      <dgm:spPr/>
    </dgm:pt>
    <dgm:pt modelId="{97F4775E-8596-FF42-A8BF-190F9C1F56C1}" type="pres">
      <dgm:prSet presAssocID="{9B46D61E-A37C-41A0-9CF8-DDC3920FBFEC}" presName="aSpace" presStyleCnt="0"/>
      <dgm:spPr/>
    </dgm:pt>
    <dgm:pt modelId="{44914CAA-138E-4B48-96A6-F57C6F464843}" type="pres">
      <dgm:prSet presAssocID="{DACAD1D7-8EF2-42DD-A05B-900F17209396}" presName="aNode" presStyleLbl="fgAcc1" presStyleIdx="1" presStyleCnt="3">
        <dgm:presLayoutVars>
          <dgm:bulletEnabled val="1"/>
        </dgm:presLayoutVars>
      </dgm:prSet>
      <dgm:spPr/>
    </dgm:pt>
    <dgm:pt modelId="{1360CDB8-4474-1341-B0C6-781F51F356C5}" type="pres">
      <dgm:prSet presAssocID="{DACAD1D7-8EF2-42DD-A05B-900F17209396}" presName="aSpace" presStyleCnt="0"/>
      <dgm:spPr/>
    </dgm:pt>
    <dgm:pt modelId="{DD2E487F-4A26-1D46-B6C2-E47FB59347EF}" type="pres">
      <dgm:prSet presAssocID="{6B7091F8-F6F6-4876-BE1F-D4D6A5549A25}" presName="aNode" presStyleLbl="fgAcc1" presStyleIdx="2" presStyleCnt="3">
        <dgm:presLayoutVars>
          <dgm:bulletEnabled val="1"/>
        </dgm:presLayoutVars>
      </dgm:prSet>
      <dgm:spPr/>
    </dgm:pt>
    <dgm:pt modelId="{30FA7C1F-A0E2-784A-A69B-8E3CB8175EBC}" type="pres">
      <dgm:prSet presAssocID="{6B7091F8-F6F6-4876-BE1F-D4D6A5549A25}" presName="aSpace" presStyleCnt="0"/>
      <dgm:spPr/>
    </dgm:pt>
  </dgm:ptLst>
  <dgm:cxnLst>
    <dgm:cxn modelId="{1198D525-04A0-46FB-8C0C-EF485443BE0C}" srcId="{2073A052-67F8-4052-9AFE-6B44A1C49A5B}" destId="{DACAD1D7-8EF2-42DD-A05B-900F17209396}" srcOrd="1" destOrd="0" parTransId="{AFEAD655-5A6B-41FF-862C-7ED76F85B66D}" sibTransId="{A2984789-7E92-460F-851A-CF69B2E9CCC6}"/>
    <dgm:cxn modelId="{3B5D3C2C-245C-DD4D-B19A-AF2286C83B72}" type="presOf" srcId="{6B7091F8-F6F6-4876-BE1F-D4D6A5549A25}" destId="{DD2E487F-4A26-1D46-B6C2-E47FB59347EF}" srcOrd="0" destOrd="0" presId="urn:microsoft.com/office/officeart/2005/8/layout/pyramid2"/>
    <dgm:cxn modelId="{2EE3294C-FE39-454D-9ACE-1EBB77740B56}" type="presOf" srcId="{DACAD1D7-8EF2-42DD-A05B-900F17209396}" destId="{44914CAA-138E-4B48-96A6-F57C6F464843}" srcOrd="0" destOrd="0" presId="urn:microsoft.com/office/officeart/2005/8/layout/pyramid2"/>
    <dgm:cxn modelId="{FC329850-0206-9B45-987E-4AA13854A027}" type="presOf" srcId="{2073A052-67F8-4052-9AFE-6B44A1C49A5B}" destId="{A349E3BD-E1D4-7F40-AA26-166FC00D6CEC}" srcOrd="0" destOrd="0" presId="urn:microsoft.com/office/officeart/2005/8/layout/pyramid2"/>
    <dgm:cxn modelId="{A61D2257-8D8A-4A77-90B3-03E402C539CA}" srcId="{2073A052-67F8-4052-9AFE-6B44A1C49A5B}" destId="{9B46D61E-A37C-41A0-9CF8-DDC3920FBFEC}" srcOrd="0" destOrd="0" parTransId="{71641AE3-B8AE-4748-B7E2-22FAFBA16EF2}" sibTransId="{32C2135E-251A-40F6-ABE2-2106F21F1710}"/>
    <dgm:cxn modelId="{0DD8826B-4598-C140-AA04-A937F920ED64}" type="presOf" srcId="{9B46D61E-A37C-41A0-9CF8-DDC3920FBFEC}" destId="{BF319CED-C76A-7541-817E-545E590EF271}" srcOrd="0" destOrd="0" presId="urn:microsoft.com/office/officeart/2005/8/layout/pyramid2"/>
    <dgm:cxn modelId="{FB83C6AC-E8BD-4316-9ACA-F093B43186A1}" srcId="{2073A052-67F8-4052-9AFE-6B44A1C49A5B}" destId="{6B7091F8-F6F6-4876-BE1F-D4D6A5549A25}" srcOrd="2" destOrd="0" parTransId="{C5FC6C84-8BE3-441B-8354-A61BFB37A124}" sibTransId="{E19592E2-70B6-407A-9932-3D1442EFF379}"/>
    <dgm:cxn modelId="{BB7AABC0-FFD3-0F47-A92C-3090588C97E6}" type="presParOf" srcId="{A349E3BD-E1D4-7F40-AA26-166FC00D6CEC}" destId="{C634B6BE-B72C-7447-822B-274DE7DFCC0C}" srcOrd="0" destOrd="0" presId="urn:microsoft.com/office/officeart/2005/8/layout/pyramid2"/>
    <dgm:cxn modelId="{24DB9443-649D-A846-B4A4-0DF0677D02BD}" type="presParOf" srcId="{A349E3BD-E1D4-7F40-AA26-166FC00D6CEC}" destId="{7349F0DA-81E4-F545-A231-11A4EB22284A}" srcOrd="1" destOrd="0" presId="urn:microsoft.com/office/officeart/2005/8/layout/pyramid2"/>
    <dgm:cxn modelId="{7C83E7F6-A856-2E41-A995-19A8C2649D3D}" type="presParOf" srcId="{7349F0DA-81E4-F545-A231-11A4EB22284A}" destId="{BF319CED-C76A-7541-817E-545E590EF271}" srcOrd="0" destOrd="0" presId="urn:microsoft.com/office/officeart/2005/8/layout/pyramid2"/>
    <dgm:cxn modelId="{571A5C75-81B4-6B44-A33C-BBA637C900BD}" type="presParOf" srcId="{7349F0DA-81E4-F545-A231-11A4EB22284A}" destId="{97F4775E-8596-FF42-A8BF-190F9C1F56C1}" srcOrd="1" destOrd="0" presId="urn:microsoft.com/office/officeart/2005/8/layout/pyramid2"/>
    <dgm:cxn modelId="{00E8048A-E331-B844-94DB-D7B39C5167D1}" type="presParOf" srcId="{7349F0DA-81E4-F545-A231-11A4EB22284A}" destId="{44914CAA-138E-4B48-96A6-F57C6F464843}" srcOrd="2" destOrd="0" presId="urn:microsoft.com/office/officeart/2005/8/layout/pyramid2"/>
    <dgm:cxn modelId="{A6EE3C34-3974-184C-BF5B-B137E2C4EF64}" type="presParOf" srcId="{7349F0DA-81E4-F545-A231-11A4EB22284A}" destId="{1360CDB8-4474-1341-B0C6-781F51F356C5}" srcOrd="3" destOrd="0" presId="urn:microsoft.com/office/officeart/2005/8/layout/pyramid2"/>
    <dgm:cxn modelId="{047C1FE8-46ED-1145-B99F-F64EF86C2FF3}" type="presParOf" srcId="{7349F0DA-81E4-F545-A231-11A4EB22284A}" destId="{DD2E487F-4A26-1D46-B6C2-E47FB59347EF}" srcOrd="4" destOrd="0" presId="urn:microsoft.com/office/officeart/2005/8/layout/pyramid2"/>
    <dgm:cxn modelId="{1CE0D405-FA01-774A-AB6A-474535736B2B}" type="presParOf" srcId="{7349F0DA-81E4-F545-A231-11A4EB22284A}" destId="{30FA7C1F-A0E2-784A-A69B-8E3CB8175EB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1E2A165-C521-464E-955E-CBB1EBF43676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0275FCB8-A84D-49E9-A4AF-B065C7B2ADD2}">
      <dgm:prSet phldrT="[Texto]"/>
      <dgm:spPr/>
      <dgm:t>
        <a:bodyPr/>
        <a:lstStyle/>
        <a:p>
          <a:r>
            <a:rPr lang="es-ES"/>
            <a:t>Nivel municipal</a:t>
          </a:r>
        </a:p>
      </dgm:t>
    </dgm:pt>
    <dgm:pt modelId="{C7426D5D-7D8B-4888-A12C-88D47DD1B015}" type="parTrans" cxnId="{153EAB36-B841-4E97-A834-EBA5B5CC60DB}">
      <dgm:prSet/>
      <dgm:spPr/>
      <dgm:t>
        <a:bodyPr/>
        <a:lstStyle/>
        <a:p>
          <a:endParaRPr lang="es-ES"/>
        </a:p>
      </dgm:t>
    </dgm:pt>
    <dgm:pt modelId="{69363885-ADA2-47EB-810E-04FAF78ACEBD}" type="sibTrans" cxnId="{153EAB36-B841-4E97-A834-EBA5B5CC60DB}">
      <dgm:prSet/>
      <dgm:spPr/>
      <dgm:t>
        <a:bodyPr/>
        <a:lstStyle/>
        <a:p>
          <a:endParaRPr lang="es-ES"/>
        </a:p>
      </dgm:t>
    </dgm:pt>
    <dgm:pt modelId="{1EEE08D5-C5BF-42E7-8DE1-0A663A842C0F}">
      <dgm:prSet phldrT="[Texto]"/>
      <dgm:spPr/>
      <dgm:t>
        <a:bodyPr/>
        <a:lstStyle/>
        <a:p>
          <a:r>
            <a:rPr lang="es-ES" dirty="0"/>
            <a:t>Nivel departamental -MDC y CODEDE</a:t>
          </a:r>
        </a:p>
      </dgm:t>
    </dgm:pt>
    <dgm:pt modelId="{096F4D68-D73D-41E9-8516-CC1B9847E65B}" type="parTrans" cxnId="{5BF71A0F-AC2C-43A6-9EA1-98DD57D1BB75}">
      <dgm:prSet/>
      <dgm:spPr/>
      <dgm:t>
        <a:bodyPr/>
        <a:lstStyle/>
        <a:p>
          <a:endParaRPr lang="es-ES"/>
        </a:p>
      </dgm:t>
    </dgm:pt>
    <dgm:pt modelId="{D9773A18-7F19-4649-B0D3-8CCF6CC5E7E5}" type="sibTrans" cxnId="{5BF71A0F-AC2C-43A6-9EA1-98DD57D1BB75}">
      <dgm:prSet/>
      <dgm:spPr/>
      <dgm:t>
        <a:bodyPr/>
        <a:lstStyle/>
        <a:p>
          <a:endParaRPr lang="es-ES"/>
        </a:p>
      </dgm:t>
    </dgm:pt>
    <dgm:pt modelId="{6653980D-DDDD-4014-8DF7-D59DED598224}">
      <dgm:prSet phldrT="[Texto]"/>
      <dgm:spPr/>
      <dgm:t>
        <a:bodyPr/>
        <a:lstStyle/>
        <a:p>
          <a:r>
            <a:rPr lang="es-ES"/>
            <a:t>Nivel regional</a:t>
          </a:r>
        </a:p>
      </dgm:t>
    </dgm:pt>
    <dgm:pt modelId="{C9035509-7005-4233-BF47-6178DA14587F}" type="parTrans" cxnId="{2DB66E94-7483-435E-9BC3-52218CE93030}">
      <dgm:prSet/>
      <dgm:spPr/>
      <dgm:t>
        <a:bodyPr/>
        <a:lstStyle/>
        <a:p>
          <a:endParaRPr lang="es-ES"/>
        </a:p>
      </dgm:t>
    </dgm:pt>
    <dgm:pt modelId="{60F6636F-4E2D-4E18-BF0E-F4D2D61E086F}" type="sibTrans" cxnId="{2DB66E94-7483-435E-9BC3-52218CE93030}">
      <dgm:prSet/>
      <dgm:spPr/>
      <dgm:t>
        <a:bodyPr/>
        <a:lstStyle/>
        <a:p>
          <a:endParaRPr lang="es-ES"/>
        </a:p>
      </dgm:t>
    </dgm:pt>
    <dgm:pt modelId="{F4E2A956-7645-474B-B64E-1A460BBBFD7A}">
      <dgm:prSet phldrT="[Texto]"/>
      <dgm:spPr/>
      <dgm:t>
        <a:bodyPr/>
        <a:lstStyle/>
        <a:p>
          <a:r>
            <a:rPr lang="es-ES"/>
            <a:t>PRONACOM -Gobierno-</a:t>
          </a:r>
        </a:p>
      </dgm:t>
    </dgm:pt>
    <dgm:pt modelId="{7790E14A-245B-4D15-9B06-6E6B203A0AB4}" type="parTrans" cxnId="{5368DA19-4B0A-43E0-AC90-FAF442547BB0}">
      <dgm:prSet/>
      <dgm:spPr/>
      <dgm:t>
        <a:bodyPr/>
        <a:lstStyle/>
        <a:p>
          <a:endParaRPr lang="es-ES"/>
        </a:p>
      </dgm:t>
    </dgm:pt>
    <dgm:pt modelId="{CF069579-6454-44E2-B2E7-805A7791A0A1}" type="sibTrans" cxnId="{5368DA19-4B0A-43E0-AC90-FAF442547BB0}">
      <dgm:prSet/>
      <dgm:spPr/>
      <dgm:t>
        <a:bodyPr/>
        <a:lstStyle/>
        <a:p>
          <a:endParaRPr lang="es-ES"/>
        </a:p>
      </dgm:t>
    </dgm:pt>
    <dgm:pt modelId="{6E449241-3F03-4F37-9DB2-B1948AC03694}" type="pres">
      <dgm:prSet presAssocID="{51E2A165-C521-464E-955E-CBB1EBF43676}" presName="composite" presStyleCnt="0">
        <dgm:presLayoutVars>
          <dgm:chMax val="5"/>
          <dgm:dir/>
          <dgm:resizeHandles val="exact"/>
        </dgm:presLayoutVars>
      </dgm:prSet>
      <dgm:spPr/>
    </dgm:pt>
    <dgm:pt modelId="{471D9DE6-DF36-4D48-9660-99C0503981F9}" type="pres">
      <dgm:prSet presAssocID="{0275FCB8-A84D-49E9-A4AF-B065C7B2ADD2}" presName="circle1" presStyleLbl="lnNode1" presStyleIdx="0" presStyleCnt="4"/>
      <dgm:spPr>
        <a:ln>
          <a:solidFill>
            <a:srgbClr val="FFC000"/>
          </a:solidFill>
        </a:ln>
      </dgm:spPr>
    </dgm:pt>
    <dgm:pt modelId="{F2880C28-5275-417F-8145-FD326B496AE0}" type="pres">
      <dgm:prSet presAssocID="{0275FCB8-A84D-49E9-A4AF-B065C7B2ADD2}" presName="text1" presStyleLbl="revTx" presStyleIdx="0" presStyleCnt="4">
        <dgm:presLayoutVars>
          <dgm:bulletEnabled val="1"/>
        </dgm:presLayoutVars>
      </dgm:prSet>
      <dgm:spPr/>
    </dgm:pt>
    <dgm:pt modelId="{32100895-D1C5-4D0F-915D-C3D28AD90070}" type="pres">
      <dgm:prSet presAssocID="{0275FCB8-A84D-49E9-A4AF-B065C7B2ADD2}" presName="line1" presStyleLbl="callout" presStyleIdx="0" presStyleCnt="8"/>
      <dgm:spPr/>
    </dgm:pt>
    <dgm:pt modelId="{7E0124A6-FCAB-4650-8104-C388F81ED424}" type="pres">
      <dgm:prSet presAssocID="{0275FCB8-A84D-49E9-A4AF-B065C7B2ADD2}" presName="d1" presStyleLbl="callout" presStyleIdx="1" presStyleCnt="8"/>
      <dgm:spPr/>
    </dgm:pt>
    <dgm:pt modelId="{3FDA3EA5-588E-4F9C-A3DF-B9AD69571FC6}" type="pres">
      <dgm:prSet presAssocID="{1EEE08D5-C5BF-42E7-8DE1-0A663A842C0F}" presName="circle2" presStyleLbl="lnNode1" presStyleIdx="1" presStyleCnt="4"/>
      <dgm:spPr>
        <a:ln>
          <a:solidFill>
            <a:srgbClr val="92D050"/>
          </a:solidFill>
        </a:ln>
      </dgm:spPr>
    </dgm:pt>
    <dgm:pt modelId="{4F7143C5-FCCC-48E0-B2E3-ED47013A73B0}" type="pres">
      <dgm:prSet presAssocID="{1EEE08D5-C5BF-42E7-8DE1-0A663A842C0F}" presName="text2" presStyleLbl="revTx" presStyleIdx="1" presStyleCnt="4">
        <dgm:presLayoutVars>
          <dgm:bulletEnabled val="1"/>
        </dgm:presLayoutVars>
      </dgm:prSet>
      <dgm:spPr/>
    </dgm:pt>
    <dgm:pt modelId="{DEBB05EB-7FD0-4C30-9D0F-1691A9155853}" type="pres">
      <dgm:prSet presAssocID="{1EEE08D5-C5BF-42E7-8DE1-0A663A842C0F}" presName="line2" presStyleLbl="callout" presStyleIdx="2" presStyleCnt="8"/>
      <dgm:spPr/>
    </dgm:pt>
    <dgm:pt modelId="{2B303968-81C8-4907-B461-7E2E7104DDE1}" type="pres">
      <dgm:prSet presAssocID="{1EEE08D5-C5BF-42E7-8DE1-0A663A842C0F}" presName="d2" presStyleLbl="callout" presStyleIdx="3" presStyleCnt="8"/>
      <dgm:spPr/>
    </dgm:pt>
    <dgm:pt modelId="{AA74AC89-CD64-4879-B18E-BF64331157FD}" type="pres">
      <dgm:prSet presAssocID="{6653980D-DDDD-4014-8DF7-D59DED598224}" presName="circle3" presStyleLbl="lnNode1" presStyleIdx="2" presStyleCnt="4"/>
      <dgm:spPr>
        <a:ln>
          <a:solidFill>
            <a:srgbClr val="00B0F0"/>
          </a:solidFill>
        </a:ln>
      </dgm:spPr>
    </dgm:pt>
    <dgm:pt modelId="{CEC04853-63A6-4D43-A796-267066F6C75D}" type="pres">
      <dgm:prSet presAssocID="{6653980D-DDDD-4014-8DF7-D59DED598224}" presName="text3" presStyleLbl="revTx" presStyleIdx="2" presStyleCnt="4">
        <dgm:presLayoutVars>
          <dgm:bulletEnabled val="1"/>
        </dgm:presLayoutVars>
      </dgm:prSet>
      <dgm:spPr/>
    </dgm:pt>
    <dgm:pt modelId="{64CD6D1F-02B5-4354-BEC4-1818C545AB14}" type="pres">
      <dgm:prSet presAssocID="{6653980D-DDDD-4014-8DF7-D59DED598224}" presName="line3" presStyleLbl="callout" presStyleIdx="4" presStyleCnt="8"/>
      <dgm:spPr/>
    </dgm:pt>
    <dgm:pt modelId="{6EB6A5EF-DF17-4268-9BC6-E26C35CADDB5}" type="pres">
      <dgm:prSet presAssocID="{6653980D-DDDD-4014-8DF7-D59DED598224}" presName="d3" presStyleLbl="callout" presStyleIdx="5" presStyleCnt="8"/>
      <dgm:spPr/>
    </dgm:pt>
    <dgm:pt modelId="{15F59A68-D213-4F39-8C89-59080CD81D60}" type="pres">
      <dgm:prSet presAssocID="{F4E2A956-7645-474B-B64E-1A460BBBFD7A}" presName="circle4" presStyleLbl="lnNode1" presStyleIdx="3" presStyleCnt="4"/>
      <dgm:spPr>
        <a:ln>
          <a:solidFill>
            <a:srgbClr val="0070C0"/>
          </a:solidFill>
        </a:ln>
      </dgm:spPr>
    </dgm:pt>
    <dgm:pt modelId="{6B619435-092C-4500-BB64-279497A7B679}" type="pres">
      <dgm:prSet presAssocID="{F4E2A956-7645-474B-B64E-1A460BBBFD7A}" presName="text4" presStyleLbl="revTx" presStyleIdx="3" presStyleCnt="4">
        <dgm:presLayoutVars>
          <dgm:bulletEnabled val="1"/>
        </dgm:presLayoutVars>
      </dgm:prSet>
      <dgm:spPr/>
    </dgm:pt>
    <dgm:pt modelId="{B773C39F-02E7-4467-8224-E15CDB749611}" type="pres">
      <dgm:prSet presAssocID="{F4E2A956-7645-474B-B64E-1A460BBBFD7A}" presName="line4" presStyleLbl="callout" presStyleIdx="6" presStyleCnt="8"/>
      <dgm:spPr/>
    </dgm:pt>
    <dgm:pt modelId="{6B257108-685B-4A75-8AF0-EF1785115983}" type="pres">
      <dgm:prSet presAssocID="{F4E2A956-7645-474B-B64E-1A460BBBFD7A}" presName="d4" presStyleLbl="callout" presStyleIdx="7" presStyleCnt="8"/>
      <dgm:spPr/>
    </dgm:pt>
  </dgm:ptLst>
  <dgm:cxnLst>
    <dgm:cxn modelId="{5BF71A0F-AC2C-43A6-9EA1-98DD57D1BB75}" srcId="{51E2A165-C521-464E-955E-CBB1EBF43676}" destId="{1EEE08D5-C5BF-42E7-8DE1-0A663A842C0F}" srcOrd="1" destOrd="0" parTransId="{096F4D68-D73D-41E9-8516-CC1B9847E65B}" sibTransId="{D9773A18-7F19-4649-B0D3-8CCF6CC5E7E5}"/>
    <dgm:cxn modelId="{5368DA19-4B0A-43E0-AC90-FAF442547BB0}" srcId="{51E2A165-C521-464E-955E-CBB1EBF43676}" destId="{F4E2A956-7645-474B-B64E-1A460BBBFD7A}" srcOrd="3" destOrd="0" parTransId="{7790E14A-245B-4D15-9B06-6E6B203A0AB4}" sibTransId="{CF069579-6454-44E2-B2E7-805A7791A0A1}"/>
    <dgm:cxn modelId="{153EAB36-B841-4E97-A834-EBA5B5CC60DB}" srcId="{51E2A165-C521-464E-955E-CBB1EBF43676}" destId="{0275FCB8-A84D-49E9-A4AF-B065C7B2ADD2}" srcOrd="0" destOrd="0" parTransId="{C7426D5D-7D8B-4888-A12C-88D47DD1B015}" sibTransId="{69363885-ADA2-47EB-810E-04FAF78ACEBD}"/>
    <dgm:cxn modelId="{3863F57F-DF05-8A45-9FFD-5BC23A74DD5E}" type="presOf" srcId="{F4E2A956-7645-474B-B64E-1A460BBBFD7A}" destId="{6B619435-092C-4500-BB64-279497A7B679}" srcOrd="0" destOrd="0" presId="urn:microsoft.com/office/officeart/2005/8/layout/target1"/>
    <dgm:cxn modelId="{2DB66E94-7483-435E-9BC3-52218CE93030}" srcId="{51E2A165-C521-464E-955E-CBB1EBF43676}" destId="{6653980D-DDDD-4014-8DF7-D59DED598224}" srcOrd="2" destOrd="0" parTransId="{C9035509-7005-4233-BF47-6178DA14587F}" sibTransId="{60F6636F-4E2D-4E18-BF0E-F4D2D61E086F}"/>
    <dgm:cxn modelId="{318A83AB-CDBC-484E-9595-C16AA2DD7A8B}" type="presOf" srcId="{6653980D-DDDD-4014-8DF7-D59DED598224}" destId="{CEC04853-63A6-4D43-A796-267066F6C75D}" srcOrd="0" destOrd="0" presId="urn:microsoft.com/office/officeart/2005/8/layout/target1"/>
    <dgm:cxn modelId="{47E203C2-F7AC-5E46-B894-ED845642673E}" type="presOf" srcId="{1EEE08D5-C5BF-42E7-8DE1-0A663A842C0F}" destId="{4F7143C5-FCCC-48E0-B2E3-ED47013A73B0}" srcOrd="0" destOrd="0" presId="urn:microsoft.com/office/officeart/2005/8/layout/target1"/>
    <dgm:cxn modelId="{DC1232E2-F74A-4C48-95F1-1D767A18D552}" type="presOf" srcId="{0275FCB8-A84D-49E9-A4AF-B065C7B2ADD2}" destId="{F2880C28-5275-417F-8145-FD326B496AE0}" srcOrd="0" destOrd="0" presId="urn:microsoft.com/office/officeart/2005/8/layout/target1"/>
    <dgm:cxn modelId="{2EDB59F1-6D35-364D-9AAF-59AA6FC9D7D2}" type="presOf" srcId="{51E2A165-C521-464E-955E-CBB1EBF43676}" destId="{6E449241-3F03-4F37-9DB2-B1948AC03694}" srcOrd="0" destOrd="0" presId="urn:microsoft.com/office/officeart/2005/8/layout/target1"/>
    <dgm:cxn modelId="{46205584-FB25-3940-927C-3CA9D1FD9397}" type="presParOf" srcId="{6E449241-3F03-4F37-9DB2-B1948AC03694}" destId="{471D9DE6-DF36-4D48-9660-99C0503981F9}" srcOrd="0" destOrd="0" presId="urn:microsoft.com/office/officeart/2005/8/layout/target1"/>
    <dgm:cxn modelId="{E16C4DE6-6369-634F-A486-509EE81E8F64}" type="presParOf" srcId="{6E449241-3F03-4F37-9DB2-B1948AC03694}" destId="{F2880C28-5275-417F-8145-FD326B496AE0}" srcOrd="1" destOrd="0" presId="urn:microsoft.com/office/officeart/2005/8/layout/target1"/>
    <dgm:cxn modelId="{D27CCE77-22B6-724A-A49E-1829A632EA9F}" type="presParOf" srcId="{6E449241-3F03-4F37-9DB2-B1948AC03694}" destId="{32100895-D1C5-4D0F-915D-C3D28AD90070}" srcOrd="2" destOrd="0" presId="urn:microsoft.com/office/officeart/2005/8/layout/target1"/>
    <dgm:cxn modelId="{9D3C0482-4D9A-9F47-8FD1-935E8B0FFE24}" type="presParOf" srcId="{6E449241-3F03-4F37-9DB2-B1948AC03694}" destId="{7E0124A6-FCAB-4650-8104-C388F81ED424}" srcOrd="3" destOrd="0" presId="urn:microsoft.com/office/officeart/2005/8/layout/target1"/>
    <dgm:cxn modelId="{9C2FBFAE-872A-A04D-910E-F99A4C686E0D}" type="presParOf" srcId="{6E449241-3F03-4F37-9DB2-B1948AC03694}" destId="{3FDA3EA5-588E-4F9C-A3DF-B9AD69571FC6}" srcOrd="4" destOrd="0" presId="urn:microsoft.com/office/officeart/2005/8/layout/target1"/>
    <dgm:cxn modelId="{16BC684B-FA55-E342-8589-A5295C6ADB42}" type="presParOf" srcId="{6E449241-3F03-4F37-9DB2-B1948AC03694}" destId="{4F7143C5-FCCC-48E0-B2E3-ED47013A73B0}" srcOrd="5" destOrd="0" presId="urn:microsoft.com/office/officeart/2005/8/layout/target1"/>
    <dgm:cxn modelId="{D5988712-DAF0-344E-8F58-7381B4E7171A}" type="presParOf" srcId="{6E449241-3F03-4F37-9DB2-B1948AC03694}" destId="{DEBB05EB-7FD0-4C30-9D0F-1691A9155853}" srcOrd="6" destOrd="0" presId="urn:microsoft.com/office/officeart/2005/8/layout/target1"/>
    <dgm:cxn modelId="{C925CEC3-594B-4147-B6D7-70A704EEAFE7}" type="presParOf" srcId="{6E449241-3F03-4F37-9DB2-B1948AC03694}" destId="{2B303968-81C8-4907-B461-7E2E7104DDE1}" srcOrd="7" destOrd="0" presId="urn:microsoft.com/office/officeart/2005/8/layout/target1"/>
    <dgm:cxn modelId="{6CE8BBBC-A459-184B-B27D-0CA1E166D48F}" type="presParOf" srcId="{6E449241-3F03-4F37-9DB2-B1948AC03694}" destId="{AA74AC89-CD64-4879-B18E-BF64331157FD}" srcOrd="8" destOrd="0" presId="urn:microsoft.com/office/officeart/2005/8/layout/target1"/>
    <dgm:cxn modelId="{D8D1F23F-B1D8-8741-8E8F-0066EDC8DE52}" type="presParOf" srcId="{6E449241-3F03-4F37-9DB2-B1948AC03694}" destId="{CEC04853-63A6-4D43-A796-267066F6C75D}" srcOrd="9" destOrd="0" presId="urn:microsoft.com/office/officeart/2005/8/layout/target1"/>
    <dgm:cxn modelId="{3C6A7BED-3E21-CB4F-B37E-4CF39F70DBD0}" type="presParOf" srcId="{6E449241-3F03-4F37-9DB2-B1948AC03694}" destId="{64CD6D1F-02B5-4354-BEC4-1818C545AB14}" srcOrd="10" destOrd="0" presId="urn:microsoft.com/office/officeart/2005/8/layout/target1"/>
    <dgm:cxn modelId="{3D814B66-094F-0B4A-9A05-E8745DEEF3A3}" type="presParOf" srcId="{6E449241-3F03-4F37-9DB2-B1948AC03694}" destId="{6EB6A5EF-DF17-4268-9BC6-E26C35CADDB5}" srcOrd="11" destOrd="0" presId="urn:microsoft.com/office/officeart/2005/8/layout/target1"/>
    <dgm:cxn modelId="{7579E7F7-A299-1042-8761-AA8C6DF7C97D}" type="presParOf" srcId="{6E449241-3F03-4F37-9DB2-B1948AC03694}" destId="{15F59A68-D213-4F39-8C89-59080CD81D60}" srcOrd="12" destOrd="0" presId="urn:microsoft.com/office/officeart/2005/8/layout/target1"/>
    <dgm:cxn modelId="{8F4AADDE-B66A-E346-8D57-D34365E1C603}" type="presParOf" srcId="{6E449241-3F03-4F37-9DB2-B1948AC03694}" destId="{6B619435-092C-4500-BB64-279497A7B679}" srcOrd="13" destOrd="0" presId="urn:microsoft.com/office/officeart/2005/8/layout/target1"/>
    <dgm:cxn modelId="{AE44C094-3F66-4143-8F14-01B6E3515417}" type="presParOf" srcId="{6E449241-3F03-4F37-9DB2-B1948AC03694}" destId="{B773C39F-02E7-4467-8224-E15CDB749611}" srcOrd="14" destOrd="0" presId="urn:microsoft.com/office/officeart/2005/8/layout/target1"/>
    <dgm:cxn modelId="{487C993F-1136-434C-B0CF-CEC904FD6B3D}" type="presParOf" srcId="{6E449241-3F03-4F37-9DB2-B1948AC03694}" destId="{6B257108-685B-4A75-8AF0-EF1785115983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9F318C2-866E-4727-A1E7-E8523002B552}" type="doc">
      <dgm:prSet loTypeId="urn:microsoft.com/office/officeart/2008/layout/SquareAccent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8F5AB6FA-A4F0-4A3E-B2E1-DF5FDBD28912}">
      <dgm:prSet phldrT="[Texto]"/>
      <dgm:spPr/>
      <dgm:t>
        <a:bodyPr/>
        <a:lstStyle/>
        <a:p>
          <a:r>
            <a:rPr lang="es-ES" dirty="0"/>
            <a:t>Requerimientos básicos</a:t>
          </a:r>
        </a:p>
      </dgm:t>
    </dgm:pt>
    <dgm:pt modelId="{2275D3EF-1257-48D0-841D-0EF1055C5959}" type="parTrans" cxnId="{F8A4E790-00B5-4255-AD29-C1493EFFDABA}">
      <dgm:prSet/>
      <dgm:spPr/>
      <dgm:t>
        <a:bodyPr/>
        <a:lstStyle/>
        <a:p>
          <a:endParaRPr lang="es-ES"/>
        </a:p>
      </dgm:t>
    </dgm:pt>
    <dgm:pt modelId="{82CEE7FC-4320-40B6-84CC-5C2D11102984}" type="sibTrans" cxnId="{F8A4E790-00B5-4255-AD29-C1493EFFDABA}">
      <dgm:prSet/>
      <dgm:spPr/>
      <dgm:t>
        <a:bodyPr/>
        <a:lstStyle/>
        <a:p>
          <a:endParaRPr lang="es-ES"/>
        </a:p>
      </dgm:t>
    </dgm:pt>
    <dgm:pt modelId="{2A86E34B-7C4A-40A6-BA8F-D398F1DEF591}">
      <dgm:prSet phldrT="[Texto]"/>
      <dgm:spPr/>
      <dgm:t>
        <a:bodyPr/>
        <a:lstStyle/>
        <a:p>
          <a:r>
            <a:rPr lang="es-ES"/>
            <a:t>Infraestructura</a:t>
          </a:r>
        </a:p>
      </dgm:t>
    </dgm:pt>
    <dgm:pt modelId="{E4F97EBB-3A44-41F9-9DA1-7C9545F5D42D}" type="parTrans" cxnId="{9BD3A083-0F40-4814-861D-C07EC792AD39}">
      <dgm:prSet/>
      <dgm:spPr/>
      <dgm:t>
        <a:bodyPr/>
        <a:lstStyle/>
        <a:p>
          <a:endParaRPr lang="es-ES"/>
        </a:p>
      </dgm:t>
    </dgm:pt>
    <dgm:pt modelId="{3F3E3F8D-5596-4807-8866-32424186F8CF}" type="sibTrans" cxnId="{9BD3A083-0F40-4814-861D-C07EC792AD39}">
      <dgm:prSet/>
      <dgm:spPr/>
      <dgm:t>
        <a:bodyPr/>
        <a:lstStyle/>
        <a:p>
          <a:endParaRPr lang="es-ES"/>
        </a:p>
      </dgm:t>
    </dgm:pt>
    <dgm:pt modelId="{F6127451-CC45-4CB6-8E8B-991149EC94E4}">
      <dgm:prSet phldrT="[Texto]"/>
      <dgm:spPr/>
      <dgm:t>
        <a:bodyPr/>
        <a:lstStyle/>
        <a:p>
          <a:r>
            <a:rPr lang="es-ES"/>
            <a:t>Tamaño del mercado</a:t>
          </a:r>
        </a:p>
      </dgm:t>
    </dgm:pt>
    <dgm:pt modelId="{0EBBE064-F642-451C-A31D-B60EF4E46237}" type="parTrans" cxnId="{0D8DBCC0-850D-4BE3-8E30-652CAFB31E8E}">
      <dgm:prSet/>
      <dgm:spPr/>
      <dgm:t>
        <a:bodyPr/>
        <a:lstStyle/>
        <a:p>
          <a:endParaRPr lang="es-ES"/>
        </a:p>
      </dgm:t>
    </dgm:pt>
    <dgm:pt modelId="{AE62FBA1-490F-40A4-BA7F-7108C866382A}" type="sibTrans" cxnId="{0D8DBCC0-850D-4BE3-8E30-652CAFB31E8E}">
      <dgm:prSet/>
      <dgm:spPr/>
      <dgm:t>
        <a:bodyPr/>
        <a:lstStyle/>
        <a:p>
          <a:endParaRPr lang="es-ES"/>
        </a:p>
      </dgm:t>
    </dgm:pt>
    <dgm:pt modelId="{EAF53A82-8A9A-4973-9C82-455DF07C26B9}">
      <dgm:prSet phldrT="[Texto]"/>
      <dgm:spPr/>
      <dgm:t>
        <a:bodyPr/>
        <a:lstStyle/>
        <a:p>
          <a:r>
            <a:rPr lang="es-ES"/>
            <a:t>Salud</a:t>
          </a:r>
        </a:p>
      </dgm:t>
    </dgm:pt>
    <dgm:pt modelId="{1748CCA0-830B-45B5-B95A-88D2DAF9E8FB}" type="parTrans" cxnId="{4A209530-33C9-4D77-9C08-2011A70404F0}">
      <dgm:prSet/>
      <dgm:spPr/>
      <dgm:t>
        <a:bodyPr/>
        <a:lstStyle/>
        <a:p>
          <a:endParaRPr lang="es-ES"/>
        </a:p>
      </dgm:t>
    </dgm:pt>
    <dgm:pt modelId="{4CB19EC4-DD81-41CB-9F4A-ABAE6EB072C6}" type="sibTrans" cxnId="{4A209530-33C9-4D77-9C08-2011A70404F0}">
      <dgm:prSet/>
      <dgm:spPr/>
      <dgm:t>
        <a:bodyPr/>
        <a:lstStyle/>
        <a:p>
          <a:endParaRPr lang="es-ES"/>
        </a:p>
      </dgm:t>
    </dgm:pt>
    <dgm:pt modelId="{F3F6F3BF-BB54-4B2D-B828-3B7EC497F1A7}">
      <dgm:prSet phldrT="[Texto]"/>
      <dgm:spPr/>
      <dgm:t>
        <a:bodyPr/>
        <a:lstStyle/>
        <a:p>
          <a:r>
            <a:rPr lang="es-ES"/>
            <a:t>Educación primaria</a:t>
          </a:r>
        </a:p>
      </dgm:t>
    </dgm:pt>
    <dgm:pt modelId="{43D8BA66-FEDB-409C-ADDF-367B17D17AD2}" type="parTrans" cxnId="{79F1B877-811B-4798-8CC5-541A8E9CA0C8}">
      <dgm:prSet/>
      <dgm:spPr/>
      <dgm:t>
        <a:bodyPr/>
        <a:lstStyle/>
        <a:p>
          <a:endParaRPr lang="es-ES"/>
        </a:p>
      </dgm:t>
    </dgm:pt>
    <dgm:pt modelId="{7C2378DC-BD9B-4CE6-AC18-9690610DD273}" type="sibTrans" cxnId="{79F1B877-811B-4798-8CC5-541A8E9CA0C8}">
      <dgm:prSet/>
      <dgm:spPr/>
      <dgm:t>
        <a:bodyPr/>
        <a:lstStyle/>
        <a:p>
          <a:endParaRPr lang="es-ES"/>
        </a:p>
      </dgm:t>
    </dgm:pt>
    <dgm:pt modelId="{1BBA0D3C-BAE8-4002-B51D-B57973C1933A}">
      <dgm:prSet phldrT="[Texto]"/>
      <dgm:spPr/>
      <dgm:t>
        <a:bodyPr/>
        <a:lstStyle/>
        <a:p>
          <a:r>
            <a:rPr lang="es-ES"/>
            <a:t>Instituciones</a:t>
          </a:r>
        </a:p>
      </dgm:t>
    </dgm:pt>
    <dgm:pt modelId="{0BA4B731-1DF3-4330-8985-686FC0FEA26A}" type="parTrans" cxnId="{78EF0E9A-6914-4A7E-8DAE-E6FB7AD4B731}">
      <dgm:prSet/>
      <dgm:spPr/>
      <dgm:t>
        <a:bodyPr/>
        <a:lstStyle/>
        <a:p>
          <a:endParaRPr lang="es-ES"/>
        </a:p>
      </dgm:t>
    </dgm:pt>
    <dgm:pt modelId="{D8D80C0C-9B78-4EDE-BFC1-FCF753156E18}" type="sibTrans" cxnId="{78EF0E9A-6914-4A7E-8DAE-E6FB7AD4B731}">
      <dgm:prSet/>
      <dgm:spPr/>
      <dgm:t>
        <a:bodyPr/>
        <a:lstStyle/>
        <a:p>
          <a:endParaRPr lang="es-ES"/>
        </a:p>
      </dgm:t>
    </dgm:pt>
    <dgm:pt modelId="{13A0C58E-E1C0-464B-A1B4-CF50C2B8CD24}">
      <dgm:prSet phldrT="[Texto]"/>
      <dgm:spPr/>
      <dgm:t>
        <a:bodyPr/>
        <a:lstStyle/>
        <a:p>
          <a:r>
            <a:rPr lang="es-ES"/>
            <a:t>Potenciadores de eficiencia</a:t>
          </a:r>
        </a:p>
      </dgm:t>
    </dgm:pt>
    <dgm:pt modelId="{27B6F57C-6553-42F0-8A0F-B0B0C40324FF}" type="parTrans" cxnId="{9B31EAAD-3A52-4C19-B46C-B3134380422B}">
      <dgm:prSet/>
      <dgm:spPr/>
      <dgm:t>
        <a:bodyPr/>
        <a:lstStyle/>
        <a:p>
          <a:endParaRPr lang="es-ES"/>
        </a:p>
      </dgm:t>
    </dgm:pt>
    <dgm:pt modelId="{AC5B5559-C64D-4A9C-8E76-6333C39677E6}" type="sibTrans" cxnId="{9B31EAAD-3A52-4C19-B46C-B3134380422B}">
      <dgm:prSet/>
      <dgm:spPr/>
      <dgm:t>
        <a:bodyPr/>
        <a:lstStyle/>
        <a:p>
          <a:endParaRPr lang="es-ES"/>
        </a:p>
      </dgm:t>
    </dgm:pt>
    <dgm:pt modelId="{5D78DF6B-8949-47C9-85BC-7CB96E8A24BA}">
      <dgm:prSet phldrT="[Texto]"/>
      <dgm:spPr/>
      <dgm:t>
        <a:bodyPr/>
        <a:lstStyle/>
        <a:p>
          <a:r>
            <a:rPr lang="es-ES"/>
            <a:t>Educación superior</a:t>
          </a:r>
        </a:p>
      </dgm:t>
    </dgm:pt>
    <dgm:pt modelId="{8EA41175-BE32-48B9-AD22-775159042D59}" type="parTrans" cxnId="{8836A8AD-C15F-41F0-8CA2-109A8DBDE5FD}">
      <dgm:prSet/>
      <dgm:spPr/>
      <dgm:t>
        <a:bodyPr/>
        <a:lstStyle/>
        <a:p>
          <a:endParaRPr lang="es-ES"/>
        </a:p>
      </dgm:t>
    </dgm:pt>
    <dgm:pt modelId="{C8403007-4090-4F66-B2AB-128950662594}" type="sibTrans" cxnId="{8836A8AD-C15F-41F0-8CA2-109A8DBDE5FD}">
      <dgm:prSet/>
      <dgm:spPr/>
      <dgm:t>
        <a:bodyPr/>
        <a:lstStyle/>
        <a:p>
          <a:endParaRPr lang="es-ES"/>
        </a:p>
      </dgm:t>
    </dgm:pt>
    <dgm:pt modelId="{B2FB3256-E688-4B76-9838-98537864F525}">
      <dgm:prSet phldrT="[Texto]"/>
      <dgm:spPr/>
      <dgm:t>
        <a:bodyPr/>
        <a:lstStyle/>
        <a:p>
          <a:r>
            <a:rPr lang="es-ES"/>
            <a:t>Capacitación técnica</a:t>
          </a:r>
        </a:p>
      </dgm:t>
    </dgm:pt>
    <dgm:pt modelId="{50AAB123-1E46-4468-905F-F9852D661798}" type="parTrans" cxnId="{E8E48EDB-6EDF-475A-B980-17D47F02D87D}">
      <dgm:prSet/>
      <dgm:spPr/>
      <dgm:t>
        <a:bodyPr/>
        <a:lstStyle/>
        <a:p>
          <a:endParaRPr lang="es-ES"/>
        </a:p>
      </dgm:t>
    </dgm:pt>
    <dgm:pt modelId="{E3DB4024-6B3A-45DA-8235-D6BA064F1F0A}" type="sibTrans" cxnId="{E8E48EDB-6EDF-475A-B980-17D47F02D87D}">
      <dgm:prSet/>
      <dgm:spPr/>
      <dgm:t>
        <a:bodyPr/>
        <a:lstStyle/>
        <a:p>
          <a:endParaRPr lang="es-ES"/>
        </a:p>
      </dgm:t>
    </dgm:pt>
    <dgm:pt modelId="{DF2B3782-1ACC-4E12-96CC-7AA8486B38DB}">
      <dgm:prSet phldrT="[Texto]"/>
      <dgm:spPr/>
      <dgm:t>
        <a:bodyPr/>
        <a:lstStyle/>
        <a:p>
          <a:r>
            <a:rPr lang="es-ES"/>
            <a:t>Preparación tecnológica</a:t>
          </a:r>
        </a:p>
      </dgm:t>
    </dgm:pt>
    <dgm:pt modelId="{E7E5AD40-E7F4-494D-ACC8-5D9F5BC4CE23}" type="parTrans" cxnId="{CB62F573-F3F1-4CE8-AFD3-8E357AA77A6E}">
      <dgm:prSet/>
      <dgm:spPr/>
      <dgm:t>
        <a:bodyPr/>
        <a:lstStyle/>
        <a:p>
          <a:endParaRPr lang="es-ES"/>
        </a:p>
      </dgm:t>
    </dgm:pt>
    <dgm:pt modelId="{B2698345-D15E-4FDB-8E27-F107118592B6}" type="sibTrans" cxnId="{CB62F573-F3F1-4CE8-AFD3-8E357AA77A6E}">
      <dgm:prSet/>
      <dgm:spPr/>
      <dgm:t>
        <a:bodyPr/>
        <a:lstStyle/>
        <a:p>
          <a:endParaRPr lang="es-ES"/>
        </a:p>
      </dgm:t>
    </dgm:pt>
    <dgm:pt modelId="{4B0A425A-362F-4492-9C27-BE3369CBC2B3}">
      <dgm:prSet phldrT="[Texto]"/>
      <dgm:spPr/>
      <dgm:t>
        <a:bodyPr/>
        <a:lstStyle/>
        <a:p>
          <a:r>
            <a:rPr lang="es-ES"/>
            <a:t>Mercado laboral</a:t>
          </a:r>
        </a:p>
      </dgm:t>
    </dgm:pt>
    <dgm:pt modelId="{B0D91C07-0A13-499C-8339-B50488581B91}" type="parTrans" cxnId="{2A74FC9B-970D-4122-B517-14F81CD101D2}">
      <dgm:prSet/>
      <dgm:spPr/>
      <dgm:t>
        <a:bodyPr/>
        <a:lstStyle/>
        <a:p>
          <a:endParaRPr lang="es-ES"/>
        </a:p>
      </dgm:t>
    </dgm:pt>
    <dgm:pt modelId="{F9E5A944-DF1B-44D6-A40B-D16D9B8829A6}" type="sibTrans" cxnId="{2A74FC9B-970D-4122-B517-14F81CD101D2}">
      <dgm:prSet/>
      <dgm:spPr/>
      <dgm:t>
        <a:bodyPr/>
        <a:lstStyle/>
        <a:p>
          <a:endParaRPr lang="es-ES"/>
        </a:p>
      </dgm:t>
    </dgm:pt>
    <dgm:pt modelId="{2AEC19FA-8449-4D30-8E10-CF320522A347}">
      <dgm:prSet phldrT="[Texto]"/>
      <dgm:spPr/>
      <dgm:t>
        <a:bodyPr/>
        <a:lstStyle/>
        <a:p>
          <a:r>
            <a:rPr lang="es-ES"/>
            <a:t>Factores de innovación</a:t>
          </a:r>
        </a:p>
      </dgm:t>
    </dgm:pt>
    <dgm:pt modelId="{3F37BBAF-9297-4E7D-8D72-EA8916D1B30E}" type="parTrans" cxnId="{129B428F-86C9-4551-A99E-3E6EC51BD987}">
      <dgm:prSet/>
      <dgm:spPr/>
      <dgm:t>
        <a:bodyPr/>
        <a:lstStyle/>
        <a:p>
          <a:endParaRPr lang="es-ES"/>
        </a:p>
      </dgm:t>
    </dgm:pt>
    <dgm:pt modelId="{6A1A63DC-E7B5-4E6C-8B04-37088A63252B}" type="sibTrans" cxnId="{129B428F-86C9-4551-A99E-3E6EC51BD987}">
      <dgm:prSet/>
      <dgm:spPr/>
      <dgm:t>
        <a:bodyPr/>
        <a:lstStyle/>
        <a:p>
          <a:endParaRPr lang="es-ES"/>
        </a:p>
      </dgm:t>
    </dgm:pt>
    <dgm:pt modelId="{53DD1F3E-4707-4BD3-A47B-56E5F3304054}">
      <dgm:prSet phldrT="[Texto]"/>
      <dgm:spPr/>
      <dgm:t>
        <a:bodyPr/>
        <a:lstStyle/>
        <a:p>
          <a:r>
            <a:rPr lang="es-ES"/>
            <a:t>Creatividad aplicada a la Innovación</a:t>
          </a:r>
        </a:p>
      </dgm:t>
    </dgm:pt>
    <dgm:pt modelId="{35C685A7-19D5-47F6-8B0D-0A4B4898AB6D}" type="parTrans" cxnId="{8ED54153-5177-4E42-97A7-4EEB29C7F7D3}">
      <dgm:prSet/>
      <dgm:spPr/>
      <dgm:t>
        <a:bodyPr/>
        <a:lstStyle/>
        <a:p>
          <a:endParaRPr lang="es-ES"/>
        </a:p>
      </dgm:t>
    </dgm:pt>
    <dgm:pt modelId="{52EC597B-7ADF-494B-8EB3-A3211C9356C1}" type="sibTrans" cxnId="{8ED54153-5177-4E42-97A7-4EEB29C7F7D3}">
      <dgm:prSet/>
      <dgm:spPr/>
      <dgm:t>
        <a:bodyPr/>
        <a:lstStyle/>
        <a:p>
          <a:endParaRPr lang="es-ES"/>
        </a:p>
      </dgm:t>
    </dgm:pt>
    <dgm:pt modelId="{6BCD0B1A-C48A-4185-A91B-8D7AC1643757}">
      <dgm:prSet phldrT="[Texto]"/>
      <dgm:spPr/>
      <dgm:t>
        <a:bodyPr/>
        <a:lstStyle/>
        <a:p>
          <a:r>
            <a:rPr lang="es-ES"/>
            <a:t>Sofisticación de los negocios</a:t>
          </a:r>
        </a:p>
      </dgm:t>
    </dgm:pt>
    <dgm:pt modelId="{344D0F0A-D792-4B62-9EBD-9E7719B3B254}" type="parTrans" cxnId="{71089ACA-D477-468F-A198-C627038BBE54}">
      <dgm:prSet/>
      <dgm:spPr/>
      <dgm:t>
        <a:bodyPr/>
        <a:lstStyle/>
        <a:p>
          <a:endParaRPr lang="es-ES"/>
        </a:p>
      </dgm:t>
    </dgm:pt>
    <dgm:pt modelId="{6550F7A0-5F46-4F67-9A68-D597BD7B006B}" type="sibTrans" cxnId="{71089ACA-D477-468F-A198-C627038BBE54}">
      <dgm:prSet/>
      <dgm:spPr/>
      <dgm:t>
        <a:bodyPr/>
        <a:lstStyle/>
        <a:p>
          <a:endParaRPr lang="es-ES"/>
        </a:p>
      </dgm:t>
    </dgm:pt>
    <dgm:pt modelId="{85A167C1-CD54-484E-8091-867F4ACC6156}" type="pres">
      <dgm:prSet presAssocID="{69F318C2-866E-4727-A1E7-E8523002B552}" presName="layout" presStyleCnt="0">
        <dgm:presLayoutVars>
          <dgm:chMax/>
          <dgm:chPref/>
          <dgm:dir/>
          <dgm:resizeHandles/>
        </dgm:presLayoutVars>
      </dgm:prSet>
      <dgm:spPr/>
    </dgm:pt>
    <dgm:pt modelId="{932677E3-9632-41BF-8B10-1D6E5989DC57}" type="pres">
      <dgm:prSet presAssocID="{8F5AB6FA-A4F0-4A3E-B2E1-DF5FDBD28912}" presName="root" presStyleCnt="0">
        <dgm:presLayoutVars>
          <dgm:chMax/>
          <dgm:chPref/>
        </dgm:presLayoutVars>
      </dgm:prSet>
      <dgm:spPr/>
    </dgm:pt>
    <dgm:pt modelId="{F6E633BD-2CE2-4762-8FA1-98906B23A32E}" type="pres">
      <dgm:prSet presAssocID="{8F5AB6FA-A4F0-4A3E-B2E1-DF5FDBD28912}" presName="rootComposite" presStyleCnt="0">
        <dgm:presLayoutVars/>
      </dgm:prSet>
      <dgm:spPr/>
    </dgm:pt>
    <dgm:pt modelId="{F4EAA62A-8110-4275-ACBE-57E78E3BA1C7}" type="pres">
      <dgm:prSet presAssocID="{8F5AB6FA-A4F0-4A3E-B2E1-DF5FDBD28912}" presName="ParentAccent" presStyleLbl="alignNode1" presStyleIdx="0" presStyleCnt="3"/>
      <dgm:spPr/>
    </dgm:pt>
    <dgm:pt modelId="{BB42EB4B-7D89-4088-875B-6BF1A85FE83C}" type="pres">
      <dgm:prSet presAssocID="{8F5AB6FA-A4F0-4A3E-B2E1-DF5FDBD28912}" presName="ParentSmallAccent" presStyleLbl="fgAcc1" presStyleIdx="0" presStyleCnt="3"/>
      <dgm:spPr/>
    </dgm:pt>
    <dgm:pt modelId="{062A8599-E5C6-4099-B2B5-E2C6C275E7D1}" type="pres">
      <dgm:prSet presAssocID="{8F5AB6FA-A4F0-4A3E-B2E1-DF5FDBD28912}" presName="Parent" presStyleLbl="revTx" presStyleIdx="0" presStyleCnt="14">
        <dgm:presLayoutVars>
          <dgm:chMax/>
          <dgm:chPref val="4"/>
          <dgm:bulletEnabled val="1"/>
        </dgm:presLayoutVars>
      </dgm:prSet>
      <dgm:spPr/>
    </dgm:pt>
    <dgm:pt modelId="{4354DA55-2CF9-41E4-B67D-3595D000D53F}" type="pres">
      <dgm:prSet presAssocID="{8F5AB6FA-A4F0-4A3E-B2E1-DF5FDBD28912}" presName="childShape" presStyleCnt="0">
        <dgm:presLayoutVars>
          <dgm:chMax val="0"/>
          <dgm:chPref val="0"/>
        </dgm:presLayoutVars>
      </dgm:prSet>
      <dgm:spPr/>
    </dgm:pt>
    <dgm:pt modelId="{8AA669F4-893B-46EF-8F33-7C1091568256}" type="pres">
      <dgm:prSet presAssocID="{2A86E34B-7C4A-40A6-BA8F-D398F1DEF591}" presName="childComposite" presStyleCnt="0">
        <dgm:presLayoutVars>
          <dgm:chMax val="0"/>
          <dgm:chPref val="0"/>
        </dgm:presLayoutVars>
      </dgm:prSet>
      <dgm:spPr/>
    </dgm:pt>
    <dgm:pt modelId="{27196E1F-4DB5-4EE8-8906-3847CDB183C9}" type="pres">
      <dgm:prSet presAssocID="{2A86E34B-7C4A-40A6-BA8F-D398F1DEF591}" presName="ChildAccent" presStyleLbl="solidFgAcc1" presStyleIdx="0" presStyleCnt="11"/>
      <dgm:spPr/>
    </dgm:pt>
    <dgm:pt modelId="{5C398593-15F6-43C8-9184-0EBC5AD7FD20}" type="pres">
      <dgm:prSet presAssocID="{2A86E34B-7C4A-40A6-BA8F-D398F1DEF591}" presName="Child" presStyleLbl="revTx" presStyleIdx="1" presStyleCnt="14">
        <dgm:presLayoutVars>
          <dgm:chMax val="0"/>
          <dgm:chPref val="0"/>
          <dgm:bulletEnabled val="1"/>
        </dgm:presLayoutVars>
      </dgm:prSet>
      <dgm:spPr/>
    </dgm:pt>
    <dgm:pt modelId="{8491158B-A153-4928-9CD1-63D7CF89C9B8}" type="pres">
      <dgm:prSet presAssocID="{EAF53A82-8A9A-4973-9C82-455DF07C26B9}" presName="childComposite" presStyleCnt="0">
        <dgm:presLayoutVars>
          <dgm:chMax val="0"/>
          <dgm:chPref val="0"/>
        </dgm:presLayoutVars>
      </dgm:prSet>
      <dgm:spPr/>
    </dgm:pt>
    <dgm:pt modelId="{37BB8FDB-7921-4A6C-B7EF-5373BAD24289}" type="pres">
      <dgm:prSet presAssocID="{EAF53A82-8A9A-4973-9C82-455DF07C26B9}" presName="ChildAccent" presStyleLbl="solidFgAcc1" presStyleIdx="1" presStyleCnt="11"/>
      <dgm:spPr/>
    </dgm:pt>
    <dgm:pt modelId="{46CAE7F4-E3C3-4F35-92B0-9E3BA0CA73D9}" type="pres">
      <dgm:prSet presAssocID="{EAF53A82-8A9A-4973-9C82-455DF07C26B9}" presName="Child" presStyleLbl="revTx" presStyleIdx="2" presStyleCnt="14">
        <dgm:presLayoutVars>
          <dgm:chMax val="0"/>
          <dgm:chPref val="0"/>
          <dgm:bulletEnabled val="1"/>
        </dgm:presLayoutVars>
      </dgm:prSet>
      <dgm:spPr/>
    </dgm:pt>
    <dgm:pt modelId="{11B2FB45-636F-4ED9-8196-3BEF31728F64}" type="pres">
      <dgm:prSet presAssocID="{F3F6F3BF-BB54-4B2D-B828-3B7EC497F1A7}" presName="childComposite" presStyleCnt="0">
        <dgm:presLayoutVars>
          <dgm:chMax val="0"/>
          <dgm:chPref val="0"/>
        </dgm:presLayoutVars>
      </dgm:prSet>
      <dgm:spPr/>
    </dgm:pt>
    <dgm:pt modelId="{0BD50B03-C293-47E9-853D-058932020958}" type="pres">
      <dgm:prSet presAssocID="{F3F6F3BF-BB54-4B2D-B828-3B7EC497F1A7}" presName="ChildAccent" presStyleLbl="solidFgAcc1" presStyleIdx="2" presStyleCnt="11"/>
      <dgm:spPr/>
    </dgm:pt>
    <dgm:pt modelId="{C0E7CF32-B704-4C94-A604-953381A2A48B}" type="pres">
      <dgm:prSet presAssocID="{F3F6F3BF-BB54-4B2D-B828-3B7EC497F1A7}" presName="Child" presStyleLbl="revTx" presStyleIdx="3" presStyleCnt="14">
        <dgm:presLayoutVars>
          <dgm:chMax val="0"/>
          <dgm:chPref val="0"/>
          <dgm:bulletEnabled val="1"/>
        </dgm:presLayoutVars>
      </dgm:prSet>
      <dgm:spPr/>
    </dgm:pt>
    <dgm:pt modelId="{ED9C16B9-08A9-4021-83F8-9E1126D4F82E}" type="pres">
      <dgm:prSet presAssocID="{1BBA0D3C-BAE8-4002-B51D-B57973C1933A}" presName="childComposite" presStyleCnt="0">
        <dgm:presLayoutVars>
          <dgm:chMax val="0"/>
          <dgm:chPref val="0"/>
        </dgm:presLayoutVars>
      </dgm:prSet>
      <dgm:spPr/>
    </dgm:pt>
    <dgm:pt modelId="{5464BEB8-E8B3-4DB2-A4F6-2899B62D1781}" type="pres">
      <dgm:prSet presAssocID="{1BBA0D3C-BAE8-4002-B51D-B57973C1933A}" presName="ChildAccent" presStyleLbl="solidFgAcc1" presStyleIdx="3" presStyleCnt="11"/>
      <dgm:spPr/>
    </dgm:pt>
    <dgm:pt modelId="{3D8D138D-633A-48F0-BA07-042092F47DE1}" type="pres">
      <dgm:prSet presAssocID="{1BBA0D3C-BAE8-4002-B51D-B57973C1933A}" presName="Child" presStyleLbl="revTx" presStyleIdx="4" presStyleCnt="14">
        <dgm:presLayoutVars>
          <dgm:chMax val="0"/>
          <dgm:chPref val="0"/>
          <dgm:bulletEnabled val="1"/>
        </dgm:presLayoutVars>
      </dgm:prSet>
      <dgm:spPr/>
    </dgm:pt>
    <dgm:pt modelId="{A091B61F-A69F-409B-9D6E-8BF8B6E86D3D}" type="pres">
      <dgm:prSet presAssocID="{13A0C58E-E1C0-464B-A1B4-CF50C2B8CD24}" presName="root" presStyleCnt="0">
        <dgm:presLayoutVars>
          <dgm:chMax/>
          <dgm:chPref/>
        </dgm:presLayoutVars>
      </dgm:prSet>
      <dgm:spPr/>
    </dgm:pt>
    <dgm:pt modelId="{09C5882D-D1FB-4A96-8093-B60B3A58871A}" type="pres">
      <dgm:prSet presAssocID="{13A0C58E-E1C0-464B-A1B4-CF50C2B8CD24}" presName="rootComposite" presStyleCnt="0">
        <dgm:presLayoutVars/>
      </dgm:prSet>
      <dgm:spPr/>
    </dgm:pt>
    <dgm:pt modelId="{FEBD8398-1316-472C-A094-9A2385E96102}" type="pres">
      <dgm:prSet presAssocID="{13A0C58E-E1C0-464B-A1B4-CF50C2B8CD24}" presName="ParentAccent" presStyleLbl="alignNode1" presStyleIdx="1" presStyleCnt="3"/>
      <dgm:spPr/>
    </dgm:pt>
    <dgm:pt modelId="{2562D74E-2DAE-4C49-98C2-E5DAC0DF52C6}" type="pres">
      <dgm:prSet presAssocID="{13A0C58E-E1C0-464B-A1B4-CF50C2B8CD24}" presName="ParentSmallAccent" presStyleLbl="fgAcc1" presStyleIdx="1" presStyleCnt="3"/>
      <dgm:spPr/>
    </dgm:pt>
    <dgm:pt modelId="{F96C33C3-29C9-4E4B-A3A1-BBC8C4A741D0}" type="pres">
      <dgm:prSet presAssocID="{13A0C58E-E1C0-464B-A1B4-CF50C2B8CD24}" presName="Parent" presStyleLbl="revTx" presStyleIdx="5" presStyleCnt="14">
        <dgm:presLayoutVars>
          <dgm:chMax/>
          <dgm:chPref val="4"/>
          <dgm:bulletEnabled val="1"/>
        </dgm:presLayoutVars>
      </dgm:prSet>
      <dgm:spPr/>
    </dgm:pt>
    <dgm:pt modelId="{D5085DAA-72CB-4ABC-B1CE-3539BF7F499D}" type="pres">
      <dgm:prSet presAssocID="{13A0C58E-E1C0-464B-A1B4-CF50C2B8CD24}" presName="childShape" presStyleCnt="0">
        <dgm:presLayoutVars>
          <dgm:chMax val="0"/>
          <dgm:chPref val="0"/>
        </dgm:presLayoutVars>
      </dgm:prSet>
      <dgm:spPr/>
    </dgm:pt>
    <dgm:pt modelId="{31026440-AB4E-41F3-B195-F33B5A739D08}" type="pres">
      <dgm:prSet presAssocID="{F6127451-CC45-4CB6-8E8B-991149EC94E4}" presName="childComposite" presStyleCnt="0">
        <dgm:presLayoutVars>
          <dgm:chMax val="0"/>
          <dgm:chPref val="0"/>
        </dgm:presLayoutVars>
      </dgm:prSet>
      <dgm:spPr/>
    </dgm:pt>
    <dgm:pt modelId="{3ACC4291-E160-4A76-8B9A-554D2486C798}" type="pres">
      <dgm:prSet presAssocID="{F6127451-CC45-4CB6-8E8B-991149EC94E4}" presName="ChildAccent" presStyleLbl="solidFgAcc1" presStyleIdx="4" presStyleCnt="11"/>
      <dgm:spPr/>
    </dgm:pt>
    <dgm:pt modelId="{BF42E011-CD78-4DA5-A152-AB24C36105A8}" type="pres">
      <dgm:prSet presAssocID="{F6127451-CC45-4CB6-8E8B-991149EC94E4}" presName="Child" presStyleLbl="revTx" presStyleIdx="6" presStyleCnt="14">
        <dgm:presLayoutVars>
          <dgm:chMax val="0"/>
          <dgm:chPref val="0"/>
          <dgm:bulletEnabled val="1"/>
        </dgm:presLayoutVars>
      </dgm:prSet>
      <dgm:spPr/>
    </dgm:pt>
    <dgm:pt modelId="{23C9071E-0167-4142-B1A1-B931C6FF8DDA}" type="pres">
      <dgm:prSet presAssocID="{5D78DF6B-8949-47C9-85BC-7CB96E8A24BA}" presName="childComposite" presStyleCnt="0">
        <dgm:presLayoutVars>
          <dgm:chMax val="0"/>
          <dgm:chPref val="0"/>
        </dgm:presLayoutVars>
      </dgm:prSet>
      <dgm:spPr/>
    </dgm:pt>
    <dgm:pt modelId="{DDDC8C4B-7D1F-4095-B712-ED62B22DFB31}" type="pres">
      <dgm:prSet presAssocID="{5D78DF6B-8949-47C9-85BC-7CB96E8A24BA}" presName="ChildAccent" presStyleLbl="solidFgAcc1" presStyleIdx="5" presStyleCnt="11"/>
      <dgm:spPr/>
    </dgm:pt>
    <dgm:pt modelId="{83D3B858-E27A-4350-97CF-D2892A3F6CD8}" type="pres">
      <dgm:prSet presAssocID="{5D78DF6B-8949-47C9-85BC-7CB96E8A24BA}" presName="Child" presStyleLbl="revTx" presStyleIdx="7" presStyleCnt="14">
        <dgm:presLayoutVars>
          <dgm:chMax val="0"/>
          <dgm:chPref val="0"/>
          <dgm:bulletEnabled val="1"/>
        </dgm:presLayoutVars>
      </dgm:prSet>
      <dgm:spPr/>
    </dgm:pt>
    <dgm:pt modelId="{C86D9B15-9B45-4CF6-A2CD-FAC04BFFB1F9}" type="pres">
      <dgm:prSet presAssocID="{B2FB3256-E688-4B76-9838-98537864F525}" presName="childComposite" presStyleCnt="0">
        <dgm:presLayoutVars>
          <dgm:chMax val="0"/>
          <dgm:chPref val="0"/>
        </dgm:presLayoutVars>
      </dgm:prSet>
      <dgm:spPr/>
    </dgm:pt>
    <dgm:pt modelId="{AAEC0A4B-DCA9-44ED-9DA2-AADF8ED88978}" type="pres">
      <dgm:prSet presAssocID="{B2FB3256-E688-4B76-9838-98537864F525}" presName="ChildAccent" presStyleLbl="solidFgAcc1" presStyleIdx="6" presStyleCnt="11"/>
      <dgm:spPr/>
    </dgm:pt>
    <dgm:pt modelId="{2132D49B-A647-45C4-986C-CF947E21827A}" type="pres">
      <dgm:prSet presAssocID="{B2FB3256-E688-4B76-9838-98537864F525}" presName="Child" presStyleLbl="revTx" presStyleIdx="8" presStyleCnt="14">
        <dgm:presLayoutVars>
          <dgm:chMax val="0"/>
          <dgm:chPref val="0"/>
          <dgm:bulletEnabled val="1"/>
        </dgm:presLayoutVars>
      </dgm:prSet>
      <dgm:spPr/>
    </dgm:pt>
    <dgm:pt modelId="{C0B90BCD-23A4-4D25-A474-A81FBE645A15}" type="pres">
      <dgm:prSet presAssocID="{DF2B3782-1ACC-4E12-96CC-7AA8486B38DB}" presName="childComposite" presStyleCnt="0">
        <dgm:presLayoutVars>
          <dgm:chMax val="0"/>
          <dgm:chPref val="0"/>
        </dgm:presLayoutVars>
      </dgm:prSet>
      <dgm:spPr/>
    </dgm:pt>
    <dgm:pt modelId="{98DBB0B9-9876-48D1-85BA-CA251B8319B4}" type="pres">
      <dgm:prSet presAssocID="{DF2B3782-1ACC-4E12-96CC-7AA8486B38DB}" presName="ChildAccent" presStyleLbl="solidFgAcc1" presStyleIdx="7" presStyleCnt="11"/>
      <dgm:spPr/>
    </dgm:pt>
    <dgm:pt modelId="{0D674F35-A1D5-4B28-A2A4-13395B72B679}" type="pres">
      <dgm:prSet presAssocID="{DF2B3782-1ACC-4E12-96CC-7AA8486B38DB}" presName="Child" presStyleLbl="revTx" presStyleIdx="9" presStyleCnt="14">
        <dgm:presLayoutVars>
          <dgm:chMax val="0"/>
          <dgm:chPref val="0"/>
          <dgm:bulletEnabled val="1"/>
        </dgm:presLayoutVars>
      </dgm:prSet>
      <dgm:spPr/>
    </dgm:pt>
    <dgm:pt modelId="{72852350-3E7D-417A-A7C8-D145C5774B25}" type="pres">
      <dgm:prSet presAssocID="{4B0A425A-362F-4492-9C27-BE3369CBC2B3}" presName="childComposite" presStyleCnt="0">
        <dgm:presLayoutVars>
          <dgm:chMax val="0"/>
          <dgm:chPref val="0"/>
        </dgm:presLayoutVars>
      </dgm:prSet>
      <dgm:spPr/>
    </dgm:pt>
    <dgm:pt modelId="{B04F6995-93A8-46D8-9A14-1C044B2BFD3B}" type="pres">
      <dgm:prSet presAssocID="{4B0A425A-362F-4492-9C27-BE3369CBC2B3}" presName="ChildAccent" presStyleLbl="solidFgAcc1" presStyleIdx="8" presStyleCnt="11"/>
      <dgm:spPr/>
    </dgm:pt>
    <dgm:pt modelId="{5F6D097B-7E66-472B-B87A-9F7FDEC22356}" type="pres">
      <dgm:prSet presAssocID="{4B0A425A-362F-4492-9C27-BE3369CBC2B3}" presName="Child" presStyleLbl="revTx" presStyleIdx="10" presStyleCnt="14">
        <dgm:presLayoutVars>
          <dgm:chMax val="0"/>
          <dgm:chPref val="0"/>
          <dgm:bulletEnabled val="1"/>
        </dgm:presLayoutVars>
      </dgm:prSet>
      <dgm:spPr/>
    </dgm:pt>
    <dgm:pt modelId="{FE014E68-BA67-48E3-9F1E-C1FBC54E211F}" type="pres">
      <dgm:prSet presAssocID="{2AEC19FA-8449-4D30-8E10-CF320522A347}" presName="root" presStyleCnt="0">
        <dgm:presLayoutVars>
          <dgm:chMax/>
          <dgm:chPref/>
        </dgm:presLayoutVars>
      </dgm:prSet>
      <dgm:spPr/>
    </dgm:pt>
    <dgm:pt modelId="{ECE07341-0173-4C0C-816B-1FE361387F2D}" type="pres">
      <dgm:prSet presAssocID="{2AEC19FA-8449-4D30-8E10-CF320522A347}" presName="rootComposite" presStyleCnt="0">
        <dgm:presLayoutVars/>
      </dgm:prSet>
      <dgm:spPr/>
    </dgm:pt>
    <dgm:pt modelId="{A5DA302D-2EF8-4E56-AB68-ADB7A6BC0032}" type="pres">
      <dgm:prSet presAssocID="{2AEC19FA-8449-4D30-8E10-CF320522A347}" presName="ParentAccent" presStyleLbl="alignNode1" presStyleIdx="2" presStyleCnt="3"/>
      <dgm:spPr/>
    </dgm:pt>
    <dgm:pt modelId="{6FB9562D-E2F9-4D55-8E56-41DD2A99B4DF}" type="pres">
      <dgm:prSet presAssocID="{2AEC19FA-8449-4D30-8E10-CF320522A347}" presName="ParentSmallAccent" presStyleLbl="fgAcc1" presStyleIdx="2" presStyleCnt="3"/>
      <dgm:spPr/>
    </dgm:pt>
    <dgm:pt modelId="{657A39F8-F2EB-4A09-B4D5-B598281D90AE}" type="pres">
      <dgm:prSet presAssocID="{2AEC19FA-8449-4D30-8E10-CF320522A347}" presName="Parent" presStyleLbl="revTx" presStyleIdx="11" presStyleCnt="14">
        <dgm:presLayoutVars>
          <dgm:chMax/>
          <dgm:chPref val="4"/>
          <dgm:bulletEnabled val="1"/>
        </dgm:presLayoutVars>
      </dgm:prSet>
      <dgm:spPr/>
    </dgm:pt>
    <dgm:pt modelId="{822100F8-D70C-4C3E-9867-BAD26E985875}" type="pres">
      <dgm:prSet presAssocID="{2AEC19FA-8449-4D30-8E10-CF320522A347}" presName="childShape" presStyleCnt="0">
        <dgm:presLayoutVars>
          <dgm:chMax val="0"/>
          <dgm:chPref val="0"/>
        </dgm:presLayoutVars>
      </dgm:prSet>
      <dgm:spPr/>
    </dgm:pt>
    <dgm:pt modelId="{16447EC3-2AED-4F3F-8379-DB43C5DFF9AA}" type="pres">
      <dgm:prSet presAssocID="{53DD1F3E-4707-4BD3-A47B-56E5F3304054}" presName="childComposite" presStyleCnt="0">
        <dgm:presLayoutVars>
          <dgm:chMax val="0"/>
          <dgm:chPref val="0"/>
        </dgm:presLayoutVars>
      </dgm:prSet>
      <dgm:spPr/>
    </dgm:pt>
    <dgm:pt modelId="{EA14A3F3-AE71-4582-B5DF-8C4F9E3B5312}" type="pres">
      <dgm:prSet presAssocID="{53DD1F3E-4707-4BD3-A47B-56E5F3304054}" presName="ChildAccent" presStyleLbl="solidFgAcc1" presStyleIdx="9" presStyleCnt="11"/>
      <dgm:spPr/>
    </dgm:pt>
    <dgm:pt modelId="{0F195732-6F51-45EF-BC1B-56A523C0C8CE}" type="pres">
      <dgm:prSet presAssocID="{53DD1F3E-4707-4BD3-A47B-56E5F3304054}" presName="Child" presStyleLbl="revTx" presStyleIdx="12" presStyleCnt="14">
        <dgm:presLayoutVars>
          <dgm:chMax val="0"/>
          <dgm:chPref val="0"/>
          <dgm:bulletEnabled val="1"/>
        </dgm:presLayoutVars>
      </dgm:prSet>
      <dgm:spPr/>
    </dgm:pt>
    <dgm:pt modelId="{1EE43F5F-2FB4-4498-842F-15E321F47771}" type="pres">
      <dgm:prSet presAssocID="{6BCD0B1A-C48A-4185-A91B-8D7AC1643757}" presName="childComposite" presStyleCnt="0">
        <dgm:presLayoutVars>
          <dgm:chMax val="0"/>
          <dgm:chPref val="0"/>
        </dgm:presLayoutVars>
      </dgm:prSet>
      <dgm:spPr/>
    </dgm:pt>
    <dgm:pt modelId="{EA2AD9B0-FA70-4700-87FD-3EE9E7AEC58A}" type="pres">
      <dgm:prSet presAssocID="{6BCD0B1A-C48A-4185-A91B-8D7AC1643757}" presName="ChildAccent" presStyleLbl="solidFgAcc1" presStyleIdx="10" presStyleCnt="11"/>
      <dgm:spPr/>
    </dgm:pt>
    <dgm:pt modelId="{B7E08C62-A55B-42F3-9F10-7A338CA80D0F}" type="pres">
      <dgm:prSet presAssocID="{6BCD0B1A-C48A-4185-A91B-8D7AC1643757}" presName="Child" presStyleLbl="revTx" presStyleIdx="13" presStyleCnt="14">
        <dgm:presLayoutVars>
          <dgm:chMax val="0"/>
          <dgm:chPref val="0"/>
          <dgm:bulletEnabled val="1"/>
        </dgm:presLayoutVars>
      </dgm:prSet>
      <dgm:spPr/>
    </dgm:pt>
  </dgm:ptLst>
  <dgm:cxnLst>
    <dgm:cxn modelId="{3B404F18-31DE-DE41-B61E-D7C72C87BA80}" type="presOf" srcId="{B2FB3256-E688-4B76-9838-98537864F525}" destId="{2132D49B-A647-45C4-986C-CF947E21827A}" srcOrd="0" destOrd="0" presId="urn:microsoft.com/office/officeart/2008/layout/SquareAccentList"/>
    <dgm:cxn modelId="{E0C3942A-1A27-1C4C-9D1C-21596E10270E}" type="presOf" srcId="{4B0A425A-362F-4492-9C27-BE3369CBC2B3}" destId="{5F6D097B-7E66-472B-B87A-9F7FDEC22356}" srcOrd="0" destOrd="0" presId="urn:microsoft.com/office/officeart/2008/layout/SquareAccentList"/>
    <dgm:cxn modelId="{4A209530-33C9-4D77-9C08-2011A70404F0}" srcId="{8F5AB6FA-A4F0-4A3E-B2E1-DF5FDBD28912}" destId="{EAF53A82-8A9A-4973-9C82-455DF07C26B9}" srcOrd="1" destOrd="0" parTransId="{1748CCA0-830B-45B5-B95A-88D2DAF9E8FB}" sibTransId="{4CB19EC4-DD81-41CB-9F4A-ABAE6EB072C6}"/>
    <dgm:cxn modelId="{AB855132-1F2A-6444-BB3C-40E7672F1140}" type="presOf" srcId="{DF2B3782-1ACC-4E12-96CC-7AA8486B38DB}" destId="{0D674F35-A1D5-4B28-A2A4-13395B72B679}" srcOrd="0" destOrd="0" presId="urn:microsoft.com/office/officeart/2008/layout/SquareAccentList"/>
    <dgm:cxn modelId="{128D9B36-85C5-3D45-8A7C-2758D8B13027}" type="presOf" srcId="{69F318C2-866E-4727-A1E7-E8523002B552}" destId="{85A167C1-CD54-484E-8091-867F4ACC6156}" srcOrd="0" destOrd="0" presId="urn:microsoft.com/office/officeart/2008/layout/SquareAccentList"/>
    <dgm:cxn modelId="{63655148-E643-0641-9632-CD8AFAEB084E}" type="presOf" srcId="{53DD1F3E-4707-4BD3-A47B-56E5F3304054}" destId="{0F195732-6F51-45EF-BC1B-56A523C0C8CE}" srcOrd="0" destOrd="0" presId="urn:microsoft.com/office/officeart/2008/layout/SquareAccentList"/>
    <dgm:cxn modelId="{0A32A348-834A-F249-A532-BF5E4109618A}" type="presOf" srcId="{6BCD0B1A-C48A-4185-A91B-8D7AC1643757}" destId="{B7E08C62-A55B-42F3-9F10-7A338CA80D0F}" srcOrd="0" destOrd="0" presId="urn:microsoft.com/office/officeart/2008/layout/SquareAccentList"/>
    <dgm:cxn modelId="{3066604B-8FF3-9745-8ADE-694DD29F592C}" type="presOf" srcId="{F6127451-CC45-4CB6-8E8B-991149EC94E4}" destId="{BF42E011-CD78-4DA5-A152-AB24C36105A8}" srcOrd="0" destOrd="0" presId="urn:microsoft.com/office/officeart/2008/layout/SquareAccentList"/>
    <dgm:cxn modelId="{8ED54153-5177-4E42-97A7-4EEB29C7F7D3}" srcId="{2AEC19FA-8449-4D30-8E10-CF320522A347}" destId="{53DD1F3E-4707-4BD3-A47B-56E5F3304054}" srcOrd="0" destOrd="0" parTransId="{35C685A7-19D5-47F6-8B0D-0A4B4898AB6D}" sibTransId="{52EC597B-7ADF-494B-8EB3-A3211C9356C1}"/>
    <dgm:cxn modelId="{144D1858-8F86-1A4F-9086-81BD7E2D356A}" type="presOf" srcId="{2A86E34B-7C4A-40A6-BA8F-D398F1DEF591}" destId="{5C398593-15F6-43C8-9184-0EBC5AD7FD20}" srcOrd="0" destOrd="0" presId="urn:microsoft.com/office/officeart/2008/layout/SquareAccentList"/>
    <dgm:cxn modelId="{CB62F573-F3F1-4CE8-AFD3-8E357AA77A6E}" srcId="{13A0C58E-E1C0-464B-A1B4-CF50C2B8CD24}" destId="{DF2B3782-1ACC-4E12-96CC-7AA8486B38DB}" srcOrd="3" destOrd="0" parTransId="{E7E5AD40-E7F4-494D-ACC8-5D9F5BC4CE23}" sibTransId="{B2698345-D15E-4FDB-8E27-F107118592B6}"/>
    <dgm:cxn modelId="{79F1B877-811B-4798-8CC5-541A8E9CA0C8}" srcId="{8F5AB6FA-A4F0-4A3E-B2E1-DF5FDBD28912}" destId="{F3F6F3BF-BB54-4B2D-B828-3B7EC497F1A7}" srcOrd="2" destOrd="0" parTransId="{43D8BA66-FEDB-409C-ADDF-367B17D17AD2}" sibTransId="{7C2378DC-BD9B-4CE6-AC18-9690610DD273}"/>
    <dgm:cxn modelId="{9BD3A083-0F40-4814-861D-C07EC792AD39}" srcId="{8F5AB6FA-A4F0-4A3E-B2E1-DF5FDBD28912}" destId="{2A86E34B-7C4A-40A6-BA8F-D398F1DEF591}" srcOrd="0" destOrd="0" parTransId="{E4F97EBB-3A44-41F9-9DA1-7C9545F5D42D}" sibTransId="{3F3E3F8D-5596-4807-8866-32424186F8CF}"/>
    <dgm:cxn modelId="{5156B58C-E956-9442-BA10-3C763E3FB846}" type="presOf" srcId="{EAF53A82-8A9A-4973-9C82-455DF07C26B9}" destId="{46CAE7F4-E3C3-4F35-92B0-9E3BA0CA73D9}" srcOrd="0" destOrd="0" presId="urn:microsoft.com/office/officeart/2008/layout/SquareAccentList"/>
    <dgm:cxn modelId="{129B428F-86C9-4551-A99E-3E6EC51BD987}" srcId="{69F318C2-866E-4727-A1E7-E8523002B552}" destId="{2AEC19FA-8449-4D30-8E10-CF320522A347}" srcOrd="2" destOrd="0" parTransId="{3F37BBAF-9297-4E7D-8D72-EA8916D1B30E}" sibTransId="{6A1A63DC-E7B5-4E6C-8B04-37088A63252B}"/>
    <dgm:cxn modelId="{F8A4E790-00B5-4255-AD29-C1493EFFDABA}" srcId="{69F318C2-866E-4727-A1E7-E8523002B552}" destId="{8F5AB6FA-A4F0-4A3E-B2E1-DF5FDBD28912}" srcOrd="0" destOrd="0" parTransId="{2275D3EF-1257-48D0-841D-0EF1055C5959}" sibTransId="{82CEE7FC-4320-40B6-84CC-5C2D11102984}"/>
    <dgm:cxn modelId="{78EF0E9A-6914-4A7E-8DAE-E6FB7AD4B731}" srcId="{8F5AB6FA-A4F0-4A3E-B2E1-DF5FDBD28912}" destId="{1BBA0D3C-BAE8-4002-B51D-B57973C1933A}" srcOrd="3" destOrd="0" parTransId="{0BA4B731-1DF3-4330-8985-686FC0FEA26A}" sibTransId="{D8D80C0C-9B78-4EDE-BFC1-FCF753156E18}"/>
    <dgm:cxn modelId="{2A74FC9B-970D-4122-B517-14F81CD101D2}" srcId="{13A0C58E-E1C0-464B-A1B4-CF50C2B8CD24}" destId="{4B0A425A-362F-4492-9C27-BE3369CBC2B3}" srcOrd="4" destOrd="0" parTransId="{B0D91C07-0A13-499C-8339-B50488581B91}" sibTransId="{F9E5A944-DF1B-44D6-A40B-D16D9B8829A6}"/>
    <dgm:cxn modelId="{1B75F2A2-922A-B940-8499-B14F11A5E6AC}" type="presOf" srcId="{1BBA0D3C-BAE8-4002-B51D-B57973C1933A}" destId="{3D8D138D-633A-48F0-BA07-042092F47DE1}" srcOrd="0" destOrd="0" presId="urn:microsoft.com/office/officeart/2008/layout/SquareAccentList"/>
    <dgm:cxn modelId="{8836A8AD-C15F-41F0-8CA2-109A8DBDE5FD}" srcId="{13A0C58E-E1C0-464B-A1B4-CF50C2B8CD24}" destId="{5D78DF6B-8949-47C9-85BC-7CB96E8A24BA}" srcOrd="1" destOrd="0" parTransId="{8EA41175-BE32-48B9-AD22-775159042D59}" sibTransId="{C8403007-4090-4F66-B2AB-128950662594}"/>
    <dgm:cxn modelId="{9B31EAAD-3A52-4C19-B46C-B3134380422B}" srcId="{69F318C2-866E-4727-A1E7-E8523002B552}" destId="{13A0C58E-E1C0-464B-A1B4-CF50C2B8CD24}" srcOrd="1" destOrd="0" parTransId="{27B6F57C-6553-42F0-8A0F-B0B0C40324FF}" sibTransId="{AC5B5559-C64D-4A9C-8E76-6333C39677E6}"/>
    <dgm:cxn modelId="{2ED3B7B6-68F1-994E-A385-C344C0BE94CD}" type="presOf" srcId="{8F5AB6FA-A4F0-4A3E-B2E1-DF5FDBD28912}" destId="{062A8599-E5C6-4099-B2B5-E2C6C275E7D1}" srcOrd="0" destOrd="0" presId="urn:microsoft.com/office/officeart/2008/layout/SquareAccentList"/>
    <dgm:cxn modelId="{0BD8A2B8-B7AD-F548-869E-ADE6D3E89356}" type="presOf" srcId="{5D78DF6B-8949-47C9-85BC-7CB96E8A24BA}" destId="{83D3B858-E27A-4350-97CF-D2892A3F6CD8}" srcOrd="0" destOrd="0" presId="urn:microsoft.com/office/officeart/2008/layout/SquareAccentList"/>
    <dgm:cxn modelId="{0D8DBCC0-850D-4BE3-8E30-652CAFB31E8E}" srcId="{13A0C58E-E1C0-464B-A1B4-CF50C2B8CD24}" destId="{F6127451-CC45-4CB6-8E8B-991149EC94E4}" srcOrd="0" destOrd="0" parTransId="{0EBBE064-F642-451C-A31D-B60EF4E46237}" sibTransId="{AE62FBA1-490F-40A4-BA7F-7108C866382A}"/>
    <dgm:cxn modelId="{EC2EF6C4-B17B-E645-AA0D-BB81AC015361}" type="presOf" srcId="{F3F6F3BF-BB54-4B2D-B828-3B7EC497F1A7}" destId="{C0E7CF32-B704-4C94-A604-953381A2A48B}" srcOrd="0" destOrd="0" presId="urn:microsoft.com/office/officeart/2008/layout/SquareAccentList"/>
    <dgm:cxn modelId="{71089ACA-D477-468F-A198-C627038BBE54}" srcId="{2AEC19FA-8449-4D30-8E10-CF320522A347}" destId="{6BCD0B1A-C48A-4185-A91B-8D7AC1643757}" srcOrd="1" destOrd="0" parTransId="{344D0F0A-D792-4B62-9EBD-9E7719B3B254}" sibTransId="{6550F7A0-5F46-4F67-9A68-D597BD7B006B}"/>
    <dgm:cxn modelId="{10D366D5-AE63-664E-846E-0ADC6DB21BFA}" type="presOf" srcId="{13A0C58E-E1C0-464B-A1B4-CF50C2B8CD24}" destId="{F96C33C3-29C9-4E4B-A3A1-BBC8C4A741D0}" srcOrd="0" destOrd="0" presId="urn:microsoft.com/office/officeart/2008/layout/SquareAccentList"/>
    <dgm:cxn modelId="{E8E48EDB-6EDF-475A-B980-17D47F02D87D}" srcId="{13A0C58E-E1C0-464B-A1B4-CF50C2B8CD24}" destId="{B2FB3256-E688-4B76-9838-98537864F525}" srcOrd="2" destOrd="0" parTransId="{50AAB123-1E46-4468-905F-F9852D661798}" sibTransId="{E3DB4024-6B3A-45DA-8235-D6BA064F1F0A}"/>
    <dgm:cxn modelId="{D4B2CAFA-3D22-3B4F-9B44-021F9EECB693}" type="presOf" srcId="{2AEC19FA-8449-4D30-8E10-CF320522A347}" destId="{657A39F8-F2EB-4A09-B4D5-B598281D90AE}" srcOrd="0" destOrd="0" presId="urn:microsoft.com/office/officeart/2008/layout/SquareAccentList"/>
    <dgm:cxn modelId="{5D3C2FBC-FD66-A244-B21F-EFDA8B7B0F05}" type="presParOf" srcId="{85A167C1-CD54-484E-8091-867F4ACC6156}" destId="{932677E3-9632-41BF-8B10-1D6E5989DC57}" srcOrd="0" destOrd="0" presId="urn:microsoft.com/office/officeart/2008/layout/SquareAccentList"/>
    <dgm:cxn modelId="{0D2B5FDE-7D26-A043-8CB0-EF46EEC72E92}" type="presParOf" srcId="{932677E3-9632-41BF-8B10-1D6E5989DC57}" destId="{F6E633BD-2CE2-4762-8FA1-98906B23A32E}" srcOrd="0" destOrd="0" presId="urn:microsoft.com/office/officeart/2008/layout/SquareAccentList"/>
    <dgm:cxn modelId="{CA3DD0F1-A7F3-3849-84CC-89F54E97B095}" type="presParOf" srcId="{F6E633BD-2CE2-4762-8FA1-98906B23A32E}" destId="{F4EAA62A-8110-4275-ACBE-57E78E3BA1C7}" srcOrd="0" destOrd="0" presId="urn:microsoft.com/office/officeart/2008/layout/SquareAccentList"/>
    <dgm:cxn modelId="{E1DAAF2C-A41A-8246-87A6-F9BFF5A1095C}" type="presParOf" srcId="{F6E633BD-2CE2-4762-8FA1-98906B23A32E}" destId="{BB42EB4B-7D89-4088-875B-6BF1A85FE83C}" srcOrd="1" destOrd="0" presId="urn:microsoft.com/office/officeart/2008/layout/SquareAccentList"/>
    <dgm:cxn modelId="{AB345822-6DF0-8949-8796-F31C194C6C86}" type="presParOf" srcId="{F6E633BD-2CE2-4762-8FA1-98906B23A32E}" destId="{062A8599-E5C6-4099-B2B5-E2C6C275E7D1}" srcOrd="2" destOrd="0" presId="urn:microsoft.com/office/officeart/2008/layout/SquareAccentList"/>
    <dgm:cxn modelId="{513E0AEC-6A64-C749-84D7-7D05DD9CF97D}" type="presParOf" srcId="{932677E3-9632-41BF-8B10-1D6E5989DC57}" destId="{4354DA55-2CF9-41E4-B67D-3595D000D53F}" srcOrd="1" destOrd="0" presId="urn:microsoft.com/office/officeart/2008/layout/SquareAccentList"/>
    <dgm:cxn modelId="{E01236CA-BA37-2B4F-8FCA-7E36B48EE1C8}" type="presParOf" srcId="{4354DA55-2CF9-41E4-B67D-3595D000D53F}" destId="{8AA669F4-893B-46EF-8F33-7C1091568256}" srcOrd="0" destOrd="0" presId="urn:microsoft.com/office/officeart/2008/layout/SquareAccentList"/>
    <dgm:cxn modelId="{26B0D596-55D3-544C-AB33-250AA563FD20}" type="presParOf" srcId="{8AA669F4-893B-46EF-8F33-7C1091568256}" destId="{27196E1F-4DB5-4EE8-8906-3847CDB183C9}" srcOrd="0" destOrd="0" presId="urn:microsoft.com/office/officeart/2008/layout/SquareAccentList"/>
    <dgm:cxn modelId="{E786E2E6-85D0-F949-99E9-ACC73DACAAA4}" type="presParOf" srcId="{8AA669F4-893B-46EF-8F33-7C1091568256}" destId="{5C398593-15F6-43C8-9184-0EBC5AD7FD20}" srcOrd="1" destOrd="0" presId="urn:microsoft.com/office/officeart/2008/layout/SquareAccentList"/>
    <dgm:cxn modelId="{A60C22AB-6015-5B4B-AD80-E733816C0766}" type="presParOf" srcId="{4354DA55-2CF9-41E4-B67D-3595D000D53F}" destId="{8491158B-A153-4928-9CD1-63D7CF89C9B8}" srcOrd="1" destOrd="0" presId="urn:microsoft.com/office/officeart/2008/layout/SquareAccentList"/>
    <dgm:cxn modelId="{E1031AD8-6329-6447-9E84-2B3A82D93341}" type="presParOf" srcId="{8491158B-A153-4928-9CD1-63D7CF89C9B8}" destId="{37BB8FDB-7921-4A6C-B7EF-5373BAD24289}" srcOrd="0" destOrd="0" presId="urn:microsoft.com/office/officeart/2008/layout/SquareAccentList"/>
    <dgm:cxn modelId="{096EAFB6-1889-644D-BDC2-2B7C9AB39746}" type="presParOf" srcId="{8491158B-A153-4928-9CD1-63D7CF89C9B8}" destId="{46CAE7F4-E3C3-4F35-92B0-9E3BA0CA73D9}" srcOrd="1" destOrd="0" presId="urn:microsoft.com/office/officeart/2008/layout/SquareAccentList"/>
    <dgm:cxn modelId="{161D9DF1-5F1D-B141-ADD4-5BF8429D426D}" type="presParOf" srcId="{4354DA55-2CF9-41E4-B67D-3595D000D53F}" destId="{11B2FB45-636F-4ED9-8196-3BEF31728F64}" srcOrd="2" destOrd="0" presId="urn:microsoft.com/office/officeart/2008/layout/SquareAccentList"/>
    <dgm:cxn modelId="{BA163326-4BD9-224B-A653-7BC82B7BB964}" type="presParOf" srcId="{11B2FB45-636F-4ED9-8196-3BEF31728F64}" destId="{0BD50B03-C293-47E9-853D-058932020958}" srcOrd="0" destOrd="0" presId="urn:microsoft.com/office/officeart/2008/layout/SquareAccentList"/>
    <dgm:cxn modelId="{29B2A22C-D953-B645-AA14-22CA2C67A195}" type="presParOf" srcId="{11B2FB45-636F-4ED9-8196-3BEF31728F64}" destId="{C0E7CF32-B704-4C94-A604-953381A2A48B}" srcOrd="1" destOrd="0" presId="urn:microsoft.com/office/officeart/2008/layout/SquareAccentList"/>
    <dgm:cxn modelId="{7480981C-521C-174F-BD75-8F0809D3CE1A}" type="presParOf" srcId="{4354DA55-2CF9-41E4-B67D-3595D000D53F}" destId="{ED9C16B9-08A9-4021-83F8-9E1126D4F82E}" srcOrd="3" destOrd="0" presId="urn:microsoft.com/office/officeart/2008/layout/SquareAccentList"/>
    <dgm:cxn modelId="{C220C69F-CE87-A840-9862-0E0D5BB73F07}" type="presParOf" srcId="{ED9C16B9-08A9-4021-83F8-9E1126D4F82E}" destId="{5464BEB8-E8B3-4DB2-A4F6-2899B62D1781}" srcOrd="0" destOrd="0" presId="urn:microsoft.com/office/officeart/2008/layout/SquareAccentList"/>
    <dgm:cxn modelId="{08A910AA-B9D0-074A-AE81-BE0163739CB3}" type="presParOf" srcId="{ED9C16B9-08A9-4021-83F8-9E1126D4F82E}" destId="{3D8D138D-633A-48F0-BA07-042092F47DE1}" srcOrd="1" destOrd="0" presId="urn:microsoft.com/office/officeart/2008/layout/SquareAccentList"/>
    <dgm:cxn modelId="{4891C34C-E3CF-C645-8209-A6DAE5A08909}" type="presParOf" srcId="{85A167C1-CD54-484E-8091-867F4ACC6156}" destId="{A091B61F-A69F-409B-9D6E-8BF8B6E86D3D}" srcOrd="1" destOrd="0" presId="urn:microsoft.com/office/officeart/2008/layout/SquareAccentList"/>
    <dgm:cxn modelId="{25F3B189-B61A-B948-907D-12667C40BDDB}" type="presParOf" srcId="{A091B61F-A69F-409B-9D6E-8BF8B6E86D3D}" destId="{09C5882D-D1FB-4A96-8093-B60B3A58871A}" srcOrd="0" destOrd="0" presId="urn:microsoft.com/office/officeart/2008/layout/SquareAccentList"/>
    <dgm:cxn modelId="{B2F54275-E445-C44F-B92B-44F930BF2CD3}" type="presParOf" srcId="{09C5882D-D1FB-4A96-8093-B60B3A58871A}" destId="{FEBD8398-1316-472C-A094-9A2385E96102}" srcOrd="0" destOrd="0" presId="urn:microsoft.com/office/officeart/2008/layout/SquareAccentList"/>
    <dgm:cxn modelId="{C87C2FD3-24CE-2A47-B367-6A6ED0AEC8E0}" type="presParOf" srcId="{09C5882D-D1FB-4A96-8093-B60B3A58871A}" destId="{2562D74E-2DAE-4C49-98C2-E5DAC0DF52C6}" srcOrd="1" destOrd="0" presId="urn:microsoft.com/office/officeart/2008/layout/SquareAccentList"/>
    <dgm:cxn modelId="{097BBA4B-646E-1C41-B138-E0A20F3F27DF}" type="presParOf" srcId="{09C5882D-D1FB-4A96-8093-B60B3A58871A}" destId="{F96C33C3-29C9-4E4B-A3A1-BBC8C4A741D0}" srcOrd="2" destOrd="0" presId="urn:microsoft.com/office/officeart/2008/layout/SquareAccentList"/>
    <dgm:cxn modelId="{341C552A-6D4F-2646-B691-011C97AA7CAB}" type="presParOf" srcId="{A091B61F-A69F-409B-9D6E-8BF8B6E86D3D}" destId="{D5085DAA-72CB-4ABC-B1CE-3539BF7F499D}" srcOrd="1" destOrd="0" presId="urn:microsoft.com/office/officeart/2008/layout/SquareAccentList"/>
    <dgm:cxn modelId="{F88DE2A1-0467-2E49-810F-1C9656B388A2}" type="presParOf" srcId="{D5085DAA-72CB-4ABC-B1CE-3539BF7F499D}" destId="{31026440-AB4E-41F3-B195-F33B5A739D08}" srcOrd="0" destOrd="0" presId="urn:microsoft.com/office/officeart/2008/layout/SquareAccentList"/>
    <dgm:cxn modelId="{59F56F56-BF2C-6A40-A4FE-5C5F16F73D9F}" type="presParOf" srcId="{31026440-AB4E-41F3-B195-F33B5A739D08}" destId="{3ACC4291-E160-4A76-8B9A-554D2486C798}" srcOrd="0" destOrd="0" presId="urn:microsoft.com/office/officeart/2008/layout/SquareAccentList"/>
    <dgm:cxn modelId="{5C7D4B9F-24CF-D84C-A296-27A7C74982A6}" type="presParOf" srcId="{31026440-AB4E-41F3-B195-F33B5A739D08}" destId="{BF42E011-CD78-4DA5-A152-AB24C36105A8}" srcOrd="1" destOrd="0" presId="urn:microsoft.com/office/officeart/2008/layout/SquareAccentList"/>
    <dgm:cxn modelId="{98C5A9BB-89DA-694A-A10F-D069CA51A5AE}" type="presParOf" srcId="{D5085DAA-72CB-4ABC-B1CE-3539BF7F499D}" destId="{23C9071E-0167-4142-B1A1-B931C6FF8DDA}" srcOrd="1" destOrd="0" presId="urn:microsoft.com/office/officeart/2008/layout/SquareAccentList"/>
    <dgm:cxn modelId="{D065CCBE-ABDF-9447-B9BD-9AC4F7D79B72}" type="presParOf" srcId="{23C9071E-0167-4142-B1A1-B931C6FF8DDA}" destId="{DDDC8C4B-7D1F-4095-B712-ED62B22DFB31}" srcOrd="0" destOrd="0" presId="urn:microsoft.com/office/officeart/2008/layout/SquareAccentList"/>
    <dgm:cxn modelId="{F78A26A9-5CA0-EB4C-AB6A-CC9BAAA8D01E}" type="presParOf" srcId="{23C9071E-0167-4142-B1A1-B931C6FF8DDA}" destId="{83D3B858-E27A-4350-97CF-D2892A3F6CD8}" srcOrd="1" destOrd="0" presId="urn:microsoft.com/office/officeart/2008/layout/SquareAccentList"/>
    <dgm:cxn modelId="{EFB8280F-EA81-0746-B122-BBDA1BEABEF6}" type="presParOf" srcId="{D5085DAA-72CB-4ABC-B1CE-3539BF7F499D}" destId="{C86D9B15-9B45-4CF6-A2CD-FAC04BFFB1F9}" srcOrd="2" destOrd="0" presId="urn:microsoft.com/office/officeart/2008/layout/SquareAccentList"/>
    <dgm:cxn modelId="{0974D90A-E8B0-244A-8D5C-BEA8484524FF}" type="presParOf" srcId="{C86D9B15-9B45-4CF6-A2CD-FAC04BFFB1F9}" destId="{AAEC0A4B-DCA9-44ED-9DA2-AADF8ED88978}" srcOrd="0" destOrd="0" presId="urn:microsoft.com/office/officeart/2008/layout/SquareAccentList"/>
    <dgm:cxn modelId="{4E12220C-3E44-2240-8D45-E22CBF2B467A}" type="presParOf" srcId="{C86D9B15-9B45-4CF6-A2CD-FAC04BFFB1F9}" destId="{2132D49B-A647-45C4-986C-CF947E21827A}" srcOrd="1" destOrd="0" presId="urn:microsoft.com/office/officeart/2008/layout/SquareAccentList"/>
    <dgm:cxn modelId="{C31510ED-1FE0-B448-9BEA-8ECD39C38B95}" type="presParOf" srcId="{D5085DAA-72CB-4ABC-B1CE-3539BF7F499D}" destId="{C0B90BCD-23A4-4D25-A474-A81FBE645A15}" srcOrd="3" destOrd="0" presId="urn:microsoft.com/office/officeart/2008/layout/SquareAccentList"/>
    <dgm:cxn modelId="{B079332B-FC68-204A-B167-52BAA3804C98}" type="presParOf" srcId="{C0B90BCD-23A4-4D25-A474-A81FBE645A15}" destId="{98DBB0B9-9876-48D1-85BA-CA251B8319B4}" srcOrd="0" destOrd="0" presId="urn:microsoft.com/office/officeart/2008/layout/SquareAccentList"/>
    <dgm:cxn modelId="{0C7BA1E9-0DEF-304F-9732-E22375F81E08}" type="presParOf" srcId="{C0B90BCD-23A4-4D25-A474-A81FBE645A15}" destId="{0D674F35-A1D5-4B28-A2A4-13395B72B679}" srcOrd="1" destOrd="0" presId="urn:microsoft.com/office/officeart/2008/layout/SquareAccentList"/>
    <dgm:cxn modelId="{AFE6706F-6F90-5547-91E8-554FD70DD261}" type="presParOf" srcId="{D5085DAA-72CB-4ABC-B1CE-3539BF7F499D}" destId="{72852350-3E7D-417A-A7C8-D145C5774B25}" srcOrd="4" destOrd="0" presId="urn:microsoft.com/office/officeart/2008/layout/SquareAccentList"/>
    <dgm:cxn modelId="{0B197D2E-B485-B04D-B1F4-6B1A1165836B}" type="presParOf" srcId="{72852350-3E7D-417A-A7C8-D145C5774B25}" destId="{B04F6995-93A8-46D8-9A14-1C044B2BFD3B}" srcOrd="0" destOrd="0" presId="urn:microsoft.com/office/officeart/2008/layout/SquareAccentList"/>
    <dgm:cxn modelId="{6578FF2A-8CB8-A741-8A40-5C5DDB1DDDAC}" type="presParOf" srcId="{72852350-3E7D-417A-A7C8-D145C5774B25}" destId="{5F6D097B-7E66-472B-B87A-9F7FDEC22356}" srcOrd="1" destOrd="0" presId="urn:microsoft.com/office/officeart/2008/layout/SquareAccentList"/>
    <dgm:cxn modelId="{6C53A15F-AC1C-704C-89CD-43D8124C334F}" type="presParOf" srcId="{85A167C1-CD54-484E-8091-867F4ACC6156}" destId="{FE014E68-BA67-48E3-9F1E-C1FBC54E211F}" srcOrd="2" destOrd="0" presId="urn:microsoft.com/office/officeart/2008/layout/SquareAccentList"/>
    <dgm:cxn modelId="{8EF0726A-F9CF-404D-8210-B2C028E2F448}" type="presParOf" srcId="{FE014E68-BA67-48E3-9F1E-C1FBC54E211F}" destId="{ECE07341-0173-4C0C-816B-1FE361387F2D}" srcOrd="0" destOrd="0" presId="urn:microsoft.com/office/officeart/2008/layout/SquareAccentList"/>
    <dgm:cxn modelId="{A633539F-88C1-064C-8F2F-124A346105E0}" type="presParOf" srcId="{ECE07341-0173-4C0C-816B-1FE361387F2D}" destId="{A5DA302D-2EF8-4E56-AB68-ADB7A6BC0032}" srcOrd="0" destOrd="0" presId="urn:microsoft.com/office/officeart/2008/layout/SquareAccentList"/>
    <dgm:cxn modelId="{F9144C2B-45BF-A54A-99D6-02AEB7A5D3EC}" type="presParOf" srcId="{ECE07341-0173-4C0C-816B-1FE361387F2D}" destId="{6FB9562D-E2F9-4D55-8E56-41DD2A99B4DF}" srcOrd="1" destOrd="0" presId="urn:microsoft.com/office/officeart/2008/layout/SquareAccentList"/>
    <dgm:cxn modelId="{4FC438F7-95FB-824B-98A4-7F166901ED08}" type="presParOf" srcId="{ECE07341-0173-4C0C-816B-1FE361387F2D}" destId="{657A39F8-F2EB-4A09-B4D5-B598281D90AE}" srcOrd="2" destOrd="0" presId="urn:microsoft.com/office/officeart/2008/layout/SquareAccentList"/>
    <dgm:cxn modelId="{CF90F8A7-AD75-A14E-9068-937D38B260A1}" type="presParOf" srcId="{FE014E68-BA67-48E3-9F1E-C1FBC54E211F}" destId="{822100F8-D70C-4C3E-9867-BAD26E985875}" srcOrd="1" destOrd="0" presId="urn:microsoft.com/office/officeart/2008/layout/SquareAccentList"/>
    <dgm:cxn modelId="{C8DF5DF2-3638-8C4C-A322-7862A67FF6B8}" type="presParOf" srcId="{822100F8-D70C-4C3E-9867-BAD26E985875}" destId="{16447EC3-2AED-4F3F-8379-DB43C5DFF9AA}" srcOrd="0" destOrd="0" presId="urn:microsoft.com/office/officeart/2008/layout/SquareAccentList"/>
    <dgm:cxn modelId="{A59A3689-F4E0-AC47-8915-68F67C38024F}" type="presParOf" srcId="{16447EC3-2AED-4F3F-8379-DB43C5DFF9AA}" destId="{EA14A3F3-AE71-4582-B5DF-8C4F9E3B5312}" srcOrd="0" destOrd="0" presId="urn:microsoft.com/office/officeart/2008/layout/SquareAccentList"/>
    <dgm:cxn modelId="{5F19DD74-43AB-FE45-B5A7-877BD5D1B770}" type="presParOf" srcId="{16447EC3-2AED-4F3F-8379-DB43C5DFF9AA}" destId="{0F195732-6F51-45EF-BC1B-56A523C0C8CE}" srcOrd="1" destOrd="0" presId="urn:microsoft.com/office/officeart/2008/layout/SquareAccentList"/>
    <dgm:cxn modelId="{772BA58F-2CC6-BF45-A0B8-801B921EA441}" type="presParOf" srcId="{822100F8-D70C-4C3E-9867-BAD26E985875}" destId="{1EE43F5F-2FB4-4498-842F-15E321F47771}" srcOrd="1" destOrd="0" presId="urn:microsoft.com/office/officeart/2008/layout/SquareAccentList"/>
    <dgm:cxn modelId="{B452F1DE-9034-D142-B003-E3980D7879A9}" type="presParOf" srcId="{1EE43F5F-2FB4-4498-842F-15E321F47771}" destId="{EA2AD9B0-FA70-4700-87FD-3EE9E7AEC58A}" srcOrd="0" destOrd="0" presId="urn:microsoft.com/office/officeart/2008/layout/SquareAccentList"/>
    <dgm:cxn modelId="{76CCC461-CD85-2346-B548-6CB0D34C599F}" type="presParOf" srcId="{1EE43F5F-2FB4-4498-842F-15E321F47771}" destId="{B7E08C62-A55B-42F3-9F10-7A338CA80D0F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F1C5D2D-3F8A-654A-9923-E41C0C9F15F9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1_2" csCatId="accent1" phldr="1"/>
      <dgm:spPr/>
    </dgm:pt>
    <dgm:pt modelId="{CDFF3869-9BF3-AD46-80D9-6F7532E091B1}">
      <dgm:prSet phldrT="[Texto]"/>
      <dgm:spPr/>
      <dgm:t>
        <a:bodyPr/>
        <a:lstStyle/>
        <a:p>
          <a:r>
            <a:rPr lang="es-ES_tradnl"/>
            <a:t>MESA MUNICIPAL DE COMPETITIVIDAD</a:t>
          </a:r>
        </a:p>
      </dgm:t>
    </dgm:pt>
    <dgm:pt modelId="{F33243D6-2B59-414F-9E61-23CACB9E281F}" type="parTrans" cxnId="{4C99F2FA-61C2-304C-B725-8CBAFC08F689}">
      <dgm:prSet/>
      <dgm:spPr/>
      <dgm:t>
        <a:bodyPr/>
        <a:lstStyle/>
        <a:p>
          <a:endParaRPr lang="es-ES_tradnl"/>
        </a:p>
      </dgm:t>
    </dgm:pt>
    <dgm:pt modelId="{AE810B2C-8C7A-CC40-B417-883CC910EC79}" type="sibTrans" cxnId="{4C99F2FA-61C2-304C-B725-8CBAFC08F689}">
      <dgm:prSet/>
      <dgm:spPr/>
      <dgm:t>
        <a:bodyPr/>
        <a:lstStyle/>
        <a:p>
          <a:endParaRPr lang="es-ES_tradnl"/>
        </a:p>
      </dgm:t>
    </dgm:pt>
    <dgm:pt modelId="{C3EF6A1C-F174-B74B-88AE-9A1FB7B93FA8}">
      <dgm:prSet phldrT="[Texto]"/>
      <dgm:spPr/>
      <dgm:t>
        <a:bodyPr/>
        <a:lstStyle/>
        <a:p>
          <a:r>
            <a:rPr lang="es-ES_tradnl"/>
            <a:t>Sector Privado</a:t>
          </a:r>
        </a:p>
      </dgm:t>
    </dgm:pt>
    <dgm:pt modelId="{E9200944-8890-5D4B-8063-926E81B4AD89}" type="parTrans" cxnId="{9812BD1D-677C-144D-B0BE-D05898184585}">
      <dgm:prSet/>
      <dgm:spPr/>
      <dgm:t>
        <a:bodyPr/>
        <a:lstStyle/>
        <a:p>
          <a:endParaRPr lang="es-ES_tradnl"/>
        </a:p>
      </dgm:t>
    </dgm:pt>
    <dgm:pt modelId="{C2F49B20-DD41-0742-B172-9C60BED84AC4}" type="sibTrans" cxnId="{9812BD1D-677C-144D-B0BE-D05898184585}">
      <dgm:prSet/>
      <dgm:spPr/>
      <dgm:t>
        <a:bodyPr/>
        <a:lstStyle/>
        <a:p>
          <a:endParaRPr lang="es-ES_tradnl"/>
        </a:p>
      </dgm:t>
    </dgm:pt>
    <dgm:pt modelId="{DD235743-DCC9-5646-9B1B-707C20FE2240}">
      <dgm:prSet phldrT="[Texto]"/>
      <dgm:spPr/>
      <dgm:t>
        <a:bodyPr/>
        <a:lstStyle/>
        <a:p>
          <a:r>
            <a:rPr lang="es-ES_tradnl"/>
            <a:t>Academia</a:t>
          </a:r>
        </a:p>
      </dgm:t>
    </dgm:pt>
    <dgm:pt modelId="{EC52FA74-661F-644B-AA76-AEB4DE5B894A}" type="parTrans" cxnId="{A16D929E-FE52-7647-B444-3D053BCEB7D3}">
      <dgm:prSet/>
      <dgm:spPr/>
      <dgm:t>
        <a:bodyPr/>
        <a:lstStyle/>
        <a:p>
          <a:endParaRPr lang="es-ES_tradnl"/>
        </a:p>
      </dgm:t>
    </dgm:pt>
    <dgm:pt modelId="{4B0DDB80-5B8D-8449-A7F9-E0728755468E}" type="sibTrans" cxnId="{A16D929E-FE52-7647-B444-3D053BCEB7D3}">
      <dgm:prSet/>
      <dgm:spPr/>
      <dgm:t>
        <a:bodyPr/>
        <a:lstStyle/>
        <a:p>
          <a:endParaRPr lang="es-ES_tradnl"/>
        </a:p>
      </dgm:t>
    </dgm:pt>
    <dgm:pt modelId="{23D9C984-3C69-F945-9727-559089C4951F}">
      <dgm:prSet phldrT="[Texto]"/>
      <dgm:spPr/>
      <dgm:t>
        <a:bodyPr/>
        <a:lstStyle/>
        <a:p>
          <a:r>
            <a:rPr lang="es-ES_tradnl"/>
            <a:t>Sociedad Civil</a:t>
          </a:r>
        </a:p>
      </dgm:t>
    </dgm:pt>
    <dgm:pt modelId="{64CB17D8-A542-474E-873B-C28C251F69B7}" type="parTrans" cxnId="{63B56DCA-C017-094D-9A93-0AD3ACC22130}">
      <dgm:prSet/>
      <dgm:spPr/>
      <dgm:t>
        <a:bodyPr/>
        <a:lstStyle/>
        <a:p>
          <a:endParaRPr lang="es-ES_tradnl"/>
        </a:p>
      </dgm:t>
    </dgm:pt>
    <dgm:pt modelId="{50D08172-F07E-A44D-8099-52AE09D58749}" type="sibTrans" cxnId="{63B56DCA-C017-094D-9A93-0AD3ACC22130}">
      <dgm:prSet/>
      <dgm:spPr/>
      <dgm:t>
        <a:bodyPr/>
        <a:lstStyle/>
        <a:p>
          <a:endParaRPr lang="es-ES_tradnl"/>
        </a:p>
      </dgm:t>
    </dgm:pt>
    <dgm:pt modelId="{9D06B3B6-6921-E34F-93C6-94E277B29638}">
      <dgm:prSet phldrT="[Texto]"/>
      <dgm:spPr/>
      <dgm:t>
        <a:bodyPr/>
        <a:lstStyle/>
        <a:p>
          <a:r>
            <a:rPr lang="es-ES_tradnl"/>
            <a:t>Sector Público</a:t>
          </a:r>
        </a:p>
      </dgm:t>
    </dgm:pt>
    <dgm:pt modelId="{F6FA8437-5711-F44C-BF27-B78073BE2224}" type="parTrans" cxnId="{73E2D5D1-AF77-3747-B5F7-2FDCB4CBD34A}">
      <dgm:prSet/>
      <dgm:spPr/>
      <dgm:t>
        <a:bodyPr/>
        <a:lstStyle/>
        <a:p>
          <a:endParaRPr lang="es-ES_tradnl"/>
        </a:p>
      </dgm:t>
    </dgm:pt>
    <dgm:pt modelId="{02BCE292-FAF7-AF44-AF4E-5803EAA4ECDC}" type="sibTrans" cxnId="{73E2D5D1-AF77-3747-B5F7-2FDCB4CBD34A}">
      <dgm:prSet/>
      <dgm:spPr/>
      <dgm:t>
        <a:bodyPr/>
        <a:lstStyle/>
        <a:p>
          <a:endParaRPr lang="es-ES_tradnl"/>
        </a:p>
      </dgm:t>
    </dgm:pt>
    <dgm:pt modelId="{FF90AE11-53CB-4ED1-8070-F68A33313525}" type="pres">
      <dgm:prSet presAssocID="{FF1C5D2D-3F8A-654A-9923-E41C0C9F15F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74E25BD-C178-49C2-867B-9F4806575F6D}" type="pres">
      <dgm:prSet presAssocID="{CDFF3869-9BF3-AD46-80D9-6F7532E091B1}" presName="root1" presStyleCnt="0"/>
      <dgm:spPr/>
    </dgm:pt>
    <dgm:pt modelId="{EE39D8FD-9C40-4519-A69F-DB4966CF7A81}" type="pres">
      <dgm:prSet presAssocID="{CDFF3869-9BF3-AD46-80D9-6F7532E091B1}" presName="LevelOneTextNode" presStyleLbl="node0" presStyleIdx="0" presStyleCnt="1">
        <dgm:presLayoutVars>
          <dgm:chPref val="3"/>
        </dgm:presLayoutVars>
      </dgm:prSet>
      <dgm:spPr/>
    </dgm:pt>
    <dgm:pt modelId="{87E96621-081A-473B-B663-14D2F76CB4CB}" type="pres">
      <dgm:prSet presAssocID="{CDFF3869-9BF3-AD46-80D9-6F7532E091B1}" presName="level2hierChild" presStyleCnt="0"/>
      <dgm:spPr/>
    </dgm:pt>
    <dgm:pt modelId="{8E365581-873B-4C53-85A2-14514E9F2629}" type="pres">
      <dgm:prSet presAssocID="{F6FA8437-5711-F44C-BF27-B78073BE2224}" presName="conn2-1" presStyleLbl="parChTrans1D2" presStyleIdx="0" presStyleCnt="4"/>
      <dgm:spPr/>
    </dgm:pt>
    <dgm:pt modelId="{6ED0BBCD-CFA5-4F27-AA19-C7389BC16144}" type="pres">
      <dgm:prSet presAssocID="{F6FA8437-5711-F44C-BF27-B78073BE2224}" presName="connTx" presStyleLbl="parChTrans1D2" presStyleIdx="0" presStyleCnt="4"/>
      <dgm:spPr/>
    </dgm:pt>
    <dgm:pt modelId="{5DD0A547-EE75-46F5-8D09-B2863009D615}" type="pres">
      <dgm:prSet presAssocID="{9D06B3B6-6921-E34F-93C6-94E277B29638}" presName="root2" presStyleCnt="0"/>
      <dgm:spPr/>
    </dgm:pt>
    <dgm:pt modelId="{3CA13193-8139-4D6D-8A17-483BF71F9A1A}" type="pres">
      <dgm:prSet presAssocID="{9D06B3B6-6921-E34F-93C6-94E277B29638}" presName="LevelTwoTextNode" presStyleLbl="node2" presStyleIdx="0" presStyleCnt="4">
        <dgm:presLayoutVars>
          <dgm:chPref val="3"/>
        </dgm:presLayoutVars>
      </dgm:prSet>
      <dgm:spPr/>
    </dgm:pt>
    <dgm:pt modelId="{90D03F44-6D95-457A-8E87-F1B4F2CC5F9F}" type="pres">
      <dgm:prSet presAssocID="{9D06B3B6-6921-E34F-93C6-94E277B29638}" presName="level3hierChild" presStyleCnt="0"/>
      <dgm:spPr/>
    </dgm:pt>
    <dgm:pt modelId="{297CF73E-4894-43B4-A828-3ABF08A10E23}" type="pres">
      <dgm:prSet presAssocID="{E9200944-8890-5D4B-8063-926E81B4AD89}" presName="conn2-1" presStyleLbl="parChTrans1D2" presStyleIdx="1" presStyleCnt="4"/>
      <dgm:spPr/>
    </dgm:pt>
    <dgm:pt modelId="{427A9FE1-D926-4331-AAE0-531401EC4A23}" type="pres">
      <dgm:prSet presAssocID="{E9200944-8890-5D4B-8063-926E81B4AD89}" presName="connTx" presStyleLbl="parChTrans1D2" presStyleIdx="1" presStyleCnt="4"/>
      <dgm:spPr/>
    </dgm:pt>
    <dgm:pt modelId="{562F6075-BAC1-46AE-A933-A07DA18411D5}" type="pres">
      <dgm:prSet presAssocID="{C3EF6A1C-F174-B74B-88AE-9A1FB7B93FA8}" presName="root2" presStyleCnt="0"/>
      <dgm:spPr/>
    </dgm:pt>
    <dgm:pt modelId="{24408581-8B0D-4F1B-8122-6CBBA577092F}" type="pres">
      <dgm:prSet presAssocID="{C3EF6A1C-F174-B74B-88AE-9A1FB7B93FA8}" presName="LevelTwoTextNode" presStyleLbl="node2" presStyleIdx="1" presStyleCnt="4">
        <dgm:presLayoutVars>
          <dgm:chPref val="3"/>
        </dgm:presLayoutVars>
      </dgm:prSet>
      <dgm:spPr/>
    </dgm:pt>
    <dgm:pt modelId="{D379F4BC-C9B9-496B-B64E-01F5F5F3A8C3}" type="pres">
      <dgm:prSet presAssocID="{C3EF6A1C-F174-B74B-88AE-9A1FB7B93FA8}" presName="level3hierChild" presStyleCnt="0"/>
      <dgm:spPr/>
    </dgm:pt>
    <dgm:pt modelId="{F2FCF607-C7FF-419C-B226-03BB845A8946}" type="pres">
      <dgm:prSet presAssocID="{EC52FA74-661F-644B-AA76-AEB4DE5B894A}" presName="conn2-1" presStyleLbl="parChTrans1D2" presStyleIdx="2" presStyleCnt="4"/>
      <dgm:spPr/>
    </dgm:pt>
    <dgm:pt modelId="{D7F5FC8E-4361-401E-8A29-831D1BCE547B}" type="pres">
      <dgm:prSet presAssocID="{EC52FA74-661F-644B-AA76-AEB4DE5B894A}" presName="connTx" presStyleLbl="parChTrans1D2" presStyleIdx="2" presStyleCnt="4"/>
      <dgm:spPr/>
    </dgm:pt>
    <dgm:pt modelId="{756F956E-C03C-4C88-AD28-78A7BE4834D6}" type="pres">
      <dgm:prSet presAssocID="{DD235743-DCC9-5646-9B1B-707C20FE2240}" presName="root2" presStyleCnt="0"/>
      <dgm:spPr/>
    </dgm:pt>
    <dgm:pt modelId="{87A6ACDA-B6C8-4BB5-9207-7BEA22BD58F8}" type="pres">
      <dgm:prSet presAssocID="{DD235743-DCC9-5646-9B1B-707C20FE2240}" presName="LevelTwoTextNode" presStyleLbl="node2" presStyleIdx="2" presStyleCnt="4">
        <dgm:presLayoutVars>
          <dgm:chPref val="3"/>
        </dgm:presLayoutVars>
      </dgm:prSet>
      <dgm:spPr/>
    </dgm:pt>
    <dgm:pt modelId="{3705C463-F49B-46D0-A87D-641B9F327F90}" type="pres">
      <dgm:prSet presAssocID="{DD235743-DCC9-5646-9B1B-707C20FE2240}" presName="level3hierChild" presStyleCnt="0"/>
      <dgm:spPr/>
    </dgm:pt>
    <dgm:pt modelId="{D238E88A-36F0-47DF-BA69-DBC178BAAC8A}" type="pres">
      <dgm:prSet presAssocID="{64CB17D8-A542-474E-873B-C28C251F69B7}" presName="conn2-1" presStyleLbl="parChTrans1D2" presStyleIdx="3" presStyleCnt="4"/>
      <dgm:spPr/>
    </dgm:pt>
    <dgm:pt modelId="{CE002262-951F-47D0-86DA-71A0EDE8164E}" type="pres">
      <dgm:prSet presAssocID="{64CB17D8-A542-474E-873B-C28C251F69B7}" presName="connTx" presStyleLbl="parChTrans1D2" presStyleIdx="3" presStyleCnt="4"/>
      <dgm:spPr/>
    </dgm:pt>
    <dgm:pt modelId="{473F66C8-B0D4-48E9-8899-573880205DC6}" type="pres">
      <dgm:prSet presAssocID="{23D9C984-3C69-F945-9727-559089C4951F}" presName="root2" presStyleCnt="0"/>
      <dgm:spPr/>
    </dgm:pt>
    <dgm:pt modelId="{C4C4BF39-B6F4-4CFD-8500-A4759F26289F}" type="pres">
      <dgm:prSet presAssocID="{23D9C984-3C69-F945-9727-559089C4951F}" presName="LevelTwoTextNode" presStyleLbl="node2" presStyleIdx="3" presStyleCnt="4">
        <dgm:presLayoutVars>
          <dgm:chPref val="3"/>
        </dgm:presLayoutVars>
      </dgm:prSet>
      <dgm:spPr/>
    </dgm:pt>
    <dgm:pt modelId="{CB91B640-8A50-49D9-A350-F94569820337}" type="pres">
      <dgm:prSet presAssocID="{23D9C984-3C69-F945-9727-559089C4951F}" presName="level3hierChild" presStyleCnt="0"/>
      <dgm:spPr/>
    </dgm:pt>
  </dgm:ptLst>
  <dgm:cxnLst>
    <dgm:cxn modelId="{06C9A817-6FCC-0841-8DEA-C06A2F997B23}" type="presOf" srcId="{E9200944-8890-5D4B-8063-926E81B4AD89}" destId="{297CF73E-4894-43B4-A828-3ABF08A10E23}" srcOrd="0" destOrd="0" presId="urn:microsoft.com/office/officeart/2008/layout/HorizontalMultiLevelHierarchy"/>
    <dgm:cxn modelId="{9812BD1D-677C-144D-B0BE-D05898184585}" srcId="{CDFF3869-9BF3-AD46-80D9-6F7532E091B1}" destId="{C3EF6A1C-F174-B74B-88AE-9A1FB7B93FA8}" srcOrd="1" destOrd="0" parTransId="{E9200944-8890-5D4B-8063-926E81B4AD89}" sibTransId="{C2F49B20-DD41-0742-B172-9C60BED84AC4}"/>
    <dgm:cxn modelId="{84CD9B1F-C87F-7C43-87FE-38B33D4E7CCE}" type="presOf" srcId="{EC52FA74-661F-644B-AA76-AEB4DE5B894A}" destId="{F2FCF607-C7FF-419C-B226-03BB845A8946}" srcOrd="0" destOrd="0" presId="urn:microsoft.com/office/officeart/2008/layout/HorizontalMultiLevelHierarchy"/>
    <dgm:cxn modelId="{49C2E124-89C2-1745-8E3F-769736FEB62E}" type="presOf" srcId="{C3EF6A1C-F174-B74B-88AE-9A1FB7B93FA8}" destId="{24408581-8B0D-4F1B-8122-6CBBA577092F}" srcOrd="0" destOrd="0" presId="urn:microsoft.com/office/officeart/2008/layout/HorizontalMultiLevelHierarchy"/>
    <dgm:cxn modelId="{DF49C62B-9D5C-9742-8AE5-6E11C9408DFD}" type="presOf" srcId="{CDFF3869-9BF3-AD46-80D9-6F7532E091B1}" destId="{EE39D8FD-9C40-4519-A69F-DB4966CF7A81}" srcOrd="0" destOrd="0" presId="urn:microsoft.com/office/officeart/2008/layout/HorizontalMultiLevelHierarchy"/>
    <dgm:cxn modelId="{0548A930-B50F-D345-8AC9-03BFB021A9FD}" type="presOf" srcId="{23D9C984-3C69-F945-9727-559089C4951F}" destId="{C4C4BF39-B6F4-4CFD-8500-A4759F26289F}" srcOrd="0" destOrd="0" presId="urn:microsoft.com/office/officeart/2008/layout/HorizontalMultiLevelHierarchy"/>
    <dgm:cxn modelId="{896D9F33-682A-C34B-9F03-C7E1CF3EAF97}" type="presOf" srcId="{DD235743-DCC9-5646-9B1B-707C20FE2240}" destId="{87A6ACDA-B6C8-4BB5-9207-7BEA22BD58F8}" srcOrd="0" destOrd="0" presId="urn:microsoft.com/office/officeart/2008/layout/HorizontalMultiLevelHierarchy"/>
    <dgm:cxn modelId="{8566004E-96B4-2645-B4AC-919FD2873BB8}" type="presOf" srcId="{F6FA8437-5711-F44C-BF27-B78073BE2224}" destId="{6ED0BBCD-CFA5-4F27-AA19-C7389BC16144}" srcOrd="1" destOrd="0" presId="urn:microsoft.com/office/officeart/2008/layout/HorizontalMultiLevelHierarchy"/>
    <dgm:cxn modelId="{6D946B56-84C7-3048-AC84-BBC8BBDA7621}" type="presOf" srcId="{64CB17D8-A542-474E-873B-C28C251F69B7}" destId="{D238E88A-36F0-47DF-BA69-DBC178BAAC8A}" srcOrd="0" destOrd="0" presId="urn:microsoft.com/office/officeart/2008/layout/HorizontalMultiLevelHierarchy"/>
    <dgm:cxn modelId="{C07EF45B-7853-524E-82E4-92410F8552FE}" type="presOf" srcId="{64CB17D8-A542-474E-873B-C28C251F69B7}" destId="{CE002262-951F-47D0-86DA-71A0EDE8164E}" srcOrd="1" destOrd="0" presId="urn:microsoft.com/office/officeart/2008/layout/HorizontalMultiLevelHierarchy"/>
    <dgm:cxn modelId="{DA95027A-5BF9-C441-93A8-8A7D53BA6E9B}" type="presOf" srcId="{E9200944-8890-5D4B-8063-926E81B4AD89}" destId="{427A9FE1-D926-4331-AAE0-531401EC4A23}" srcOrd="1" destOrd="0" presId="urn:microsoft.com/office/officeart/2008/layout/HorizontalMultiLevelHierarchy"/>
    <dgm:cxn modelId="{A16D929E-FE52-7647-B444-3D053BCEB7D3}" srcId="{CDFF3869-9BF3-AD46-80D9-6F7532E091B1}" destId="{DD235743-DCC9-5646-9B1B-707C20FE2240}" srcOrd="2" destOrd="0" parTransId="{EC52FA74-661F-644B-AA76-AEB4DE5B894A}" sibTransId="{4B0DDB80-5B8D-8449-A7F9-E0728755468E}"/>
    <dgm:cxn modelId="{C1B42EAD-B633-D942-B940-51C2B4CCBD26}" type="presOf" srcId="{F6FA8437-5711-F44C-BF27-B78073BE2224}" destId="{8E365581-873B-4C53-85A2-14514E9F2629}" srcOrd="0" destOrd="0" presId="urn:microsoft.com/office/officeart/2008/layout/HorizontalMultiLevelHierarchy"/>
    <dgm:cxn modelId="{65C98EC5-EA61-624F-A84B-4295BD877196}" type="presOf" srcId="{9D06B3B6-6921-E34F-93C6-94E277B29638}" destId="{3CA13193-8139-4D6D-8A17-483BF71F9A1A}" srcOrd="0" destOrd="0" presId="urn:microsoft.com/office/officeart/2008/layout/HorizontalMultiLevelHierarchy"/>
    <dgm:cxn modelId="{63B56DCA-C017-094D-9A93-0AD3ACC22130}" srcId="{CDFF3869-9BF3-AD46-80D9-6F7532E091B1}" destId="{23D9C984-3C69-F945-9727-559089C4951F}" srcOrd="3" destOrd="0" parTransId="{64CB17D8-A542-474E-873B-C28C251F69B7}" sibTransId="{50D08172-F07E-A44D-8099-52AE09D58749}"/>
    <dgm:cxn modelId="{73E2D5D1-AF77-3747-B5F7-2FDCB4CBD34A}" srcId="{CDFF3869-9BF3-AD46-80D9-6F7532E091B1}" destId="{9D06B3B6-6921-E34F-93C6-94E277B29638}" srcOrd="0" destOrd="0" parTransId="{F6FA8437-5711-F44C-BF27-B78073BE2224}" sibTransId="{02BCE292-FAF7-AF44-AF4E-5803EAA4ECDC}"/>
    <dgm:cxn modelId="{901B2BD2-1C62-4440-AF24-A8794529613C}" type="presOf" srcId="{EC52FA74-661F-644B-AA76-AEB4DE5B894A}" destId="{D7F5FC8E-4361-401E-8A29-831D1BCE547B}" srcOrd="1" destOrd="0" presId="urn:microsoft.com/office/officeart/2008/layout/HorizontalMultiLevelHierarchy"/>
    <dgm:cxn modelId="{E9FE6AF7-A283-254D-B0C1-E41B474C8EB3}" type="presOf" srcId="{FF1C5D2D-3F8A-654A-9923-E41C0C9F15F9}" destId="{FF90AE11-53CB-4ED1-8070-F68A33313525}" srcOrd="0" destOrd="0" presId="urn:microsoft.com/office/officeart/2008/layout/HorizontalMultiLevelHierarchy"/>
    <dgm:cxn modelId="{4C99F2FA-61C2-304C-B725-8CBAFC08F689}" srcId="{FF1C5D2D-3F8A-654A-9923-E41C0C9F15F9}" destId="{CDFF3869-9BF3-AD46-80D9-6F7532E091B1}" srcOrd="0" destOrd="0" parTransId="{F33243D6-2B59-414F-9E61-23CACB9E281F}" sibTransId="{AE810B2C-8C7A-CC40-B417-883CC910EC79}"/>
    <dgm:cxn modelId="{573D8E05-85EE-E240-A178-8FA116CCD5D9}" type="presParOf" srcId="{FF90AE11-53CB-4ED1-8070-F68A33313525}" destId="{674E25BD-C178-49C2-867B-9F4806575F6D}" srcOrd="0" destOrd="0" presId="urn:microsoft.com/office/officeart/2008/layout/HorizontalMultiLevelHierarchy"/>
    <dgm:cxn modelId="{4FD4B786-62BD-3842-8534-945B3D21C81F}" type="presParOf" srcId="{674E25BD-C178-49C2-867B-9F4806575F6D}" destId="{EE39D8FD-9C40-4519-A69F-DB4966CF7A81}" srcOrd="0" destOrd="0" presId="urn:microsoft.com/office/officeart/2008/layout/HorizontalMultiLevelHierarchy"/>
    <dgm:cxn modelId="{DB60BC74-F365-FA42-BE4C-48D456A0D8C2}" type="presParOf" srcId="{674E25BD-C178-49C2-867B-9F4806575F6D}" destId="{87E96621-081A-473B-B663-14D2F76CB4CB}" srcOrd="1" destOrd="0" presId="urn:microsoft.com/office/officeart/2008/layout/HorizontalMultiLevelHierarchy"/>
    <dgm:cxn modelId="{D771C33F-F887-3E45-86C4-A2C3449AD28D}" type="presParOf" srcId="{87E96621-081A-473B-B663-14D2F76CB4CB}" destId="{8E365581-873B-4C53-85A2-14514E9F2629}" srcOrd="0" destOrd="0" presId="urn:microsoft.com/office/officeart/2008/layout/HorizontalMultiLevelHierarchy"/>
    <dgm:cxn modelId="{05199189-9C30-894F-978C-341C1AA12735}" type="presParOf" srcId="{8E365581-873B-4C53-85A2-14514E9F2629}" destId="{6ED0BBCD-CFA5-4F27-AA19-C7389BC16144}" srcOrd="0" destOrd="0" presId="urn:microsoft.com/office/officeart/2008/layout/HorizontalMultiLevelHierarchy"/>
    <dgm:cxn modelId="{0E41079C-AB36-7745-9EB0-704147F0CA6A}" type="presParOf" srcId="{87E96621-081A-473B-B663-14D2F76CB4CB}" destId="{5DD0A547-EE75-46F5-8D09-B2863009D615}" srcOrd="1" destOrd="0" presId="urn:microsoft.com/office/officeart/2008/layout/HorizontalMultiLevelHierarchy"/>
    <dgm:cxn modelId="{C80B68FA-A5B9-CF46-ADDD-FFBA9CA6DB49}" type="presParOf" srcId="{5DD0A547-EE75-46F5-8D09-B2863009D615}" destId="{3CA13193-8139-4D6D-8A17-483BF71F9A1A}" srcOrd="0" destOrd="0" presId="urn:microsoft.com/office/officeart/2008/layout/HorizontalMultiLevelHierarchy"/>
    <dgm:cxn modelId="{F530F21A-182D-EB47-ABA7-EB1A5C935B3E}" type="presParOf" srcId="{5DD0A547-EE75-46F5-8D09-B2863009D615}" destId="{90D03F44-6D95-457A-8E87-F1B4F2CC5F9F}" srcOrd="1" destOrd="0" presId="urn:microsoft.com/office/officeart/2008/layout/HorizontalMultiLevelHierarchy"/>
    <dgm:cxn modelId="{A2E1338C-85DA-E143-B000-33718A17A4C9}" type="presParOf" srcId="{87E96621-081A-473B-B663-14D2F76CB4CB}" destId="{297CF73E-4894-43B4-A828-3ABF08A10E23}" srcOrd="2" destOrd="0" presId="urn:microsoft.com/office/officeart/2008/layout/HorizontalMultiLevelHierarchy"/>
    <dgm:cxn modelId="{D14D8DA8-531A-CA4B-B8A9-70B2141C4F16}" type="presParOf" srcId="{297CF73E-4894-43B4-A828-3ABF08A10E23}" destId="{427A9FE1-D926-4331-AAE0-531401EC4A23}" srcOrd="0" destOrd="0" presId="urn:microsoft.com/office/officeart/2008/layout/HorizontalMultiLevelHierarchy"/>
    <dgm:cxn modelId="{4E97C227-C4C9-8447-8529-9B294BA814DB}" type="presParOf" srcId="{87E96621-081A-473B-B663-14D2F76CB4CB}" destId="{562F6075-BAC1-46AE-A933-A07DA18411D5}" srcOrd="3" destOrd="0" presId="urn:microsoft.com/office/officeart/2008/layout/HorizontalMultiLevelHierarchy"/>
    <dgm:cxn modelId="{81BA4D25-7992-CD46-B73C-E84B10A0AAEB}" type="presParOf" srcId="{562F6075-BAC1-46AE-A933-A07DA18411D5}" destId="{24408581-8B0D-4F1B-8122-6CBBA577092F}" srcOrd="0" destOrd="0" presId="urn:microsoft.com/office/officeart/2008/layout/HorizontalMultiLevelHierarchy"/>
    <dgm:cxn modelId="{34214B1F-ED80-3A47-B2FC-7F9F92B24184}" type="presParOf" srcId="{562F6075-BAC1-46AE-A933-A07DA18411D5}" destId="{D379F4BC-C9B9-496B-B64E-01F5F5F3A8C3}" srcOrd="1" destOrd="0" presId="urn:microsoft.com/office/officeart/2008/layout/HorizontalMultiLevelHierarchy"/>
    <dgm:cxn modelId="{2A3378BE-4F04-CE40-A0C3-3CE4D33712ED}" type="presParOf" srcId="{87E96621-081A-473B-B663-14D2F76CB4CB}" destId="{F2FCF607-C7FF-419C-B226-03BB845A8946}" srcOrd="4" destOrd="0" presId="urn:microsoft.com/office/officeart/2008/layout/HorizontalMultiLevelHierarchy"/>
    <dgm:cxn modelId="{8C81C638-0BAF-3747-82E7-E09FF8188E72}" type="presParOf" srcId="{F2FCF607-C7FF-419C-B226-03BB845A8946}" destId="{D7F5FC8E-4361-401E-8A29-831D1BCE547B}" srcOrd="0" destOrd="0" presId="urn:microsoft.com/office/officeart/2008/layout/HorizontalMultiLevelHierarchy"/>
    <dgm:cxn modelId="{D0271A38-F37F-C340-A91C-6997D16B60DA}" type="presParOf" srcId="{87E96621-081A-473B-B663-14D2F76CB4CB}" destId="{756F956E-C03C-4C88-AD28-78A7BE4834D6}" srcOrd="5" destOrd="0" presId="urn:microsoft.com/office/officeart/2008/layout/HorizontalMultiLevelHierarchy"/>
    <dgm:cxn modelId="{D3A672E4-D1FF-844D-9784-E91D4B132EE0}" type="presParOf" srcId="{756F956E-C03C-4C88-AD28-78A7BE4834D6}" destId="{87A6ACDA-B6C8-4BB5-9207-7BEA22BD58F8}" srcOrd="0" destOrd="0" presId="urn:microsoft.com/office/officeart/2008/layout/HorizontalMultiLevelHierarchy"/>
    <dgm:cxn modelId="{30DC443E-A3E0-7746-A7D0-E9C2FB1FAC55}" type="presParOf" srcId="{756F956E-C03C-4C88-AD28-78A7BE4834D6}" destId="{3705C463-F49B-46D0-A87D-641B9F327F90}" srcOrd="1" destOrd="0" presId="urn:microsoft.com/office/officeart/2008/layout/HorizontalMultiLevelHierarchy"/>
    <dgm:cxn modelId="{153E7D36-52F0-8E4B-ADCA-D63E41F79E72}" type="presParOf" srcId="{87E96621-081A-473B-B663-14D2F76CB4CB}" destId="{D238E88A-36F0-47DF-BA69-DBC178BAAC8A}" srcOrd="6" destOrd="0" presId="urn:microsoft.com/office/officeart/2008/layout/HorizontalMultiLevelHierarchy"/>
    <dgm:cxn modelId="{F301351B-BA74-7045-9A68-AF22A14CFD6B}" type="presParOf" srcId="{D238E88A-36F0-47DF-BA69-DBC178BAAC8A}" destId="{CE002262-951F-47D0-86DA-71A0EDE8164E}" srcOrd="0" destOrd="0" presId="urn:microsoft.com/office/officeart/2008/layout/HorizontalMultiLevelHierarchy"/>
    <dgm:cxn modelId="{4A75C4AD-2E46-9D4C-BCA4-D60CF4F39CEA}" type="presParOf" srcId="{87E96621-081A-473B-B663-14D2F76CB4CB}" destId="{473F66C8-B0D4-48E9-8899-573880205DC6}" srcOrd="7" destOrd="0" presId="urn:microsoft.com/office/officeart/2008/layout/HorizontalMultiLevelHierarchy"/>
    <dgm:cxn modelId="{C1184770-F272-D745-A53B-2FDC5617A13F}" type="presParOf" srcId="{473F66C8-B0D4-48E9-8899-573880205DC6}" destId="{C4C4BF39-B6F4-4CFD-8500-A4759F26289F}" srcOrd="0" destOrd="0" presId="urn:microsoft.com/office/officeart/2008/layout/HorizontalMultiLevelHierarchy"/>
    <dgm:cxn modelId="{020BC7F1-3E86-B347-A575-FCF341596C9E}" type="presParOf" srcId="{473F66C8-B0D4-48E9-8899-573880205DC6}" destId="{CB91B640-8A50-49D9-A350-F9456982033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B2FD9EC-038B-1E49-8C60-615C6AC243EC}" type="doc">
      <dgm:prSet loTypeId="urn:microsoft.com/office/officeart/2005/8/layout/funne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0DC15085-0CE3-4B42-9B11-E01D857F4162}">
      <dgm:prSet phldrT="[Texto]"/>
      <dgm:spPr/>
      <dgm:t>
        <a:bodyPr/>
        <a:lstStyle/>
        <a:p>
          <a:r>
            <a:rPr lang="es-ES_tradnl"/>
            <a:t>Mesa Municipal 1</a:t>
          </a:r>
        </a:p>
      </dgm:t>
    </dgm:pt>
    <dgm:pt modelId="{6C346E82-BF4A-F94E-BAD4-F82D72066A80}" type="parTrans" cxnId="{6706035C-5145-2243-8B09-1BD0FAEEBF48}">
      <dgm:prSet/>
      <dgm:spPr/>
      <dgm:t>
        <a:bodyPr/>
        <a:lstStyle/>
        <a:p>
          <a:endParaRPr lang="es-ES_tradnl"/>
        </a:p>
      </dgm:t>
    </dgm:pt>
    <dgm:pt modelId="{66C4D274-2F38-2347-B527-726FBD2D95FD}" type="sibTrans" cxnId="{6706035C-5145-2243-8B09-1BD0FAEEBF48}">
      <dgm:prSet/>
      <dgm:spPr/>
      <dgm:t>
        <a:bodyPr/>
        <a:lstStyle/>
        <a:p>
          <a:endParaRPr lang="es-ES_tradnl"/>
        </a:p>
      </dgm:t>
    </dgm:pt>
    <dgm:pt modelId="{CB355AAA-CD82-4F48-958F-8B4D56ACB389}">
      <dgm:prSet phldrT="[Texto]"/>
      <dgm:spPr/>
      <dgm:t>
        <a:bodyPr/>
        <a:lstStyle/>
        <a:p>
          <a:r>
            <a:rPr lang="es-ES_tradnl"/>
            <a:t>ASAMBLEA DE MESAS MUNICIPALES DE COMPETITIVIDAD</a:t>
          </a:r>
        </a:p>
      </dgm:t>
    </dgm:pt>
    <dgm:pt modelId="{3541A066-D9CE-9548-84AD-EAF2D7EDD806}" type="parTrans" cxnId="{B5419C0B-B68B-EA4A-A27C-38BD827A0FB2}">
      <dgm:prSet/>
      <dgm:spPr/>
      <dgm:t>
        <a:bodyPr/>
        <a:lstStyle/>
        <a:p>
          <a:endParaRPr lang="es-ES_tradnl"/>
        </a:p>
      </dgm:t>
    </dgm:pt>
    <dgm:pt modelId="{6F567378-9400-7B48-9CA0-222513681608}" type="sibTrans" cxnId="{B5419C0B-B68B-EA4A-A27C-38BD827A0FB2}">
      <dgm:prSet/>
      <dgm:spPr/>
      <dgm:t>
        <a:bodyPr/>
        <a:lstStyle/>
        <a:p>
          <a:endParaRPr lang="es-ES_tradnl"/>
        </a:p>
      </dgm:t>
    </dgm:pt>
    <dgm:pt modelId="{E209A870-2853-B749-8A61-D5DD4AABFEB9}">
      <dgm:prSet phldrT="[Texto]"/>
      <dgm:spPr/>
      <dgm:t>
        <a:bodyPr/>
        <a:lstStyle/>
        <a:p>
          <a:r>
            <a:rPr lang="es-ES_tradnl"/>
            <a:t>Mesa Municipal 2</a:t>
          </a:r>
        </a:p>
      </dgm:t>
    </dgm:pt>
    <dgm:pt modelId="{8DBCCEBC-D127-534A-A65C-09ECE2D5D5EF}" type="parTrans" cxnId="{762B526E-AA06-6348-93B9-72F0E16F7051}">
      <dgm:prSet/>
      <dgm:spPr/>
      <dgm:t>
        <a:bodyPr/>
        <a:lstStyle/>
        <a:p>
          <a:endParaRPr lang="es-ES_tradnl"/>
        </a:p>
      </dgm:t>
    </dgm:pt>
    <dgm:pt modelId="{F2F8088D-5F58-DD4D-B04E-F41379DAE4BE}" type="sibTrans" cxnId="{762B526E-AA06-6348-93B9-72F0E16F7051}">
      <dgm:prSet/>
      <dgm:spPr/>
      <dgm:t>
        <a:bodyPr/>
        <a:lstStyle/>
        <a:p>
          <a:endParaRPr lang="es-ES_tradnl"/>
        </a:p>
      </dgm:t>
    </dgm:pt>
    <dgm:pt modelId="{7FFA35A5-200F-6E48-BAED-3BE2F9B437B4}">
      <dgm:prSet phldrT="[Texto]"/>
      <dgm:spPr/>
      <dgm:t>
        <a:bodyPr/>
        <a:lstStyle/>
        <a:p>
          <a:r>
            <a:rPr lang="es-ES_tradnl"/>
            <a:t>Etcétera</a:t>
          </a:r>
        </a:p>
      </dgm:t>
    </dgm:pt>
    <dgm:pt modelId="{C4711B62-1848-EF4F-83FE-E2C2B55BE98C}" type="parTrans" cxnId="{DC720717-4D46-0645-B4CE-B6B2C4729E68}">
      <dgm:prSet/>
      <dgm:spPr/>
      <dgm:t>
        <a:bodyPr/>
        <a:lstStyle/>
        <a:p>
          <a:endParaRPr lang="es-ES_tradnl"/>
        </a:p>
      </dgm:t>
    </dgm:pt>
    <dgm:pt modelId="{AAA5DF95-8027-7C41-94A2-3C723432430A}" type="sibTrans" cxnId="{DC720717-4D46-0645-B4CE-B6B2C4729E68}">
      <dgm:prSet/>
      <dgm:spPr/>
      <dgm:t>
        <a:bodyPr/>
        <a:lstStyle/>
        <a:p>
          <a:endParaRPr lang="es-ES_tradnl"/>
        </a:p>
      </dgm:t>
    </dgm:pt>
    <dgm:pt modelId="{6CDEAC8D-FAF8-E241-B4C8-D23F4D3500D4}" type="pres">
      <dgm:prSet presAssocID="{6B2FD9EC-038B-1E49-8C60-615C6AC243EC}" presName="Name0" presStyleCnt="0">
        <dgm:presLayoutVars>
          <dgm:chMax val="4"/>
          <dgm:resizeHandles val="exact"/>
        </dgm:presLayoutVars>
      </dgm:prSet>
      <dgm:spPr/>
    </dgm:pt>
    <dgm:pt modelId="{C1010054-A7B8-0342-BE80-FB2965BB7D06}" type="pres">
      <dgm:prSet presAssocID="{6B2FD9EC-038B-1E49-8C60-615C6AC243EC}" presName="ellipse" presStyleLbl="trBgShp" presStyleIdx="0" presStyleCnt="1"/>
      <dgm:spPr/>
    </dgm:pt>
    <dgm:pt modelId="{E30AAD33-E550-B64F-BCE5-4C00A649C621}" type="pres">
      <dgm:prSet presAssocID="{6B2FD9EC-038B-1E49-8C60-615C6AC243EC}" presName="arrow1" presStyleLbl="fgShp" presStyleIdx="0" presStyleCnt="1"/>
      <dgm:spPr/>
    </dgm:pt>
    <dgm:pt modelId="{5A62EE56-9A95-EA43-BCF2-B9648ACB2A81}" type="pres">
      <dgm:prSet presAssocID="{6B2FD9EC-038B-1E49-8C60-615C6AC243EC}" presName="rectangle" presStyleLbl="revTx" presStyleIdx="0" presStyleCnt="1">
        <dgm:presLayoutVars>
          <dgm:bulletEnabled val="1"/>
        </dgm:presLayoutVars>
      </dgm:prSet>
      <dgm:spPr/>
    </dgm:pt>
    <dgm:pt modelId="{CB45912B-86BA-DF43-9316-F1FCB4D55F36}" type="pres">
      <dgm:prSet presAssocID="{E209A870-2853-B749-8A61-D5DD4AABFEB9}" presName="item1" presStyleLbl="node1" presStyleIdx="0" presStyleCnt="3">
        <dgm:presLayoutVars>
          <dgm:bulletEnabled val="1"/>
        </dgm:presLayoutVars>
      </dgm:prSet>
      <dgm:spPr/>
    </dgm:pt>
    <dgm:pt modelId="{41064C7C-B0BA-E545-8750-B34B79792120}" type="pres">
      <dgm:prSet presAssocID="{7FFA35A5-200F-6E48-BAED-3BE2F9B437B4}" presName="item2" presStyleLbl="node1" presStyleIdx="1" presStyleCnt="3">
        <dgm:presLayoutVars>
          <dgm:bulletEnabled val="1"/>
        </dgm:presLayoutVars>
      </dgm:prSet>
      <dgm:spPr/>
    </dgm:pt>
    <dgm:pt modelId="{5E5B2F4A-C0B1-B742-841A-BEBF78146CEC}" type="pres">
      <dgm:prSet presAssocID="{CB355AAA-CD82-4F48-958F-8B4D56ACB389}" presName="item3" presStyleLbl="node1" presStyleIdx="2" presStyleCnt="3">
        <dgm:presLayoutVars>
          <dgm:bulletEnabled val="1"/>
        </dgm:presLayoutVars>
      </dgm:prSet>
      <dgm:spPr/>
    </dgm:pt>
    <dgm:pt modelId="{4E31FABA-ECED-154D-AE8E-8704CB6CBC93}" type="pres">
      <dgm:prSet presAssocID="{6B2FD9EC-038B-1E49-8C60-615C6AC243EC}" presName="funnel" presStyleLbl="trAlignAcc1" presStyleIdx="0" presStyleCnt="1"/>
      <dgm:spPr/>
    </dgm:pt>
  </dgm:ptLst>
  <dgm:cxnLst>
    <dgm:cxn modelId="{B5419C0B-B68B-EA4A-A27C-38BD827A0FB2}" srcId="{6B2FD9EC-038B-1E49-8C60-615C6AC243EC}" destId="{CB355AAA-CD82-4F48-958F-8B4D56ACB389}" srcOrd="3" destOrd="0" parTransId="{3541A066-D9CE-9548-84AD-EAF2D7EDD806}" sibTransId="{6F567378-9400-7B48-9CA0-222513681608}"/>
    <dgm:cxn modelId="{DC720717-4D46-0645-B4CE-B6B2C4729E68}" srcId="{6B2FD9EC-038B-1E49-8C60-615C6AC243EC}" destId="{7FFA35A5-200F-6E48-BAED-3BE2F9B437B4}" srcOrd="2" destOrd="0" parTransId="{C4711B62-1848-EF4F-83FE-E2C2B55BE98C}" sibTransId="{AAA5DF95-8027-7C41-94A2-3C723432430A}"/>
    <dgm:cxn modelId="{6706035C-5145-2243-8B09-1BD0FAEEBF48}" srcId="{6B2FD9EC-038B-1E49-8C60-615C6AC243EC}" destId="{0DC15085-0CE3-4B42-9B11-E01D857F4162}" srcOrd="0" destOrd="0" parTransId="{6C346E82-BF4A-F94E-BAD4-F82D72066A80}" sibTransId="{66C4D274-2F38-2347-B527-726FBD2D95FD}"/>
    <dgm:cxn modelId="{C94F3C6A-95DC-8443-AC4B-26D41ED8C5DC}" type="presOf" srcId="{0DC15085-0CE3-4B42-9B11-E01D857F4162}" destId="{5E5B2F4A-C0B1-B742-841A-BEBF78146CEC}" srcOrd="0" destOrd="0" presId="urn:microsoft.com/office/officeart/2005/8/layout/funnel1"/>
    <dgm:cxn modelId="{C813166C-70DB-0E41-A71B-DFEA90BC7F36}" type="presOf" srcId="{CB355AAA-CD82-4F48-958F-8B4D56ACB389}" destId="{5A62EE56-9A95-EA43-BCF2-B9648ACB2A81}" srcOrd="0" destOrd="0" presId="urn:microsoft.com/office/officeart/2005/8/layout/funnel1"/>
    <dgm:cxn modelId="{762B526E-AA06-6348-93B9-72F0E16F7051}" srcId="{6B2FD9EC-038B-1E49-8C60-615C6AC243EC}" destId="{E209A870-2853-B749-8A61-D5DD4AABFEB9}" srcOrd="1" destOrd="0" parTransId="{8DBCCEBC-D127-534A-A65C-09ECE2D5D5EF}" sibTransId="{F2F8088D-5F58-DD4D-B04E-F41379DAE4BE}"/>
    <dgm:cxn modelId="{49466F83-E99B-4644-8482-F1378A06E938}" type="presOf" srcId="{E209A870-2853-B749-8A61-D5DD4AABFEB9}" destId="{41064C7C-B0BA-E545-8750-B34B79792120}" srcOrd="0" destOrd="0" presId="urn:microsoft.com/office/officeart/2005/8/layout/funnel1"/>
    <dgm:cxn modelId="{16C211AF-8AA2-C941-B2DC-F047BAAE63D7}" type="presOf" srcId="{7FFA35A5-200F-6E48-BAED-3BE2F9B437B4}" destId="{CB45912B-86BA-DF43-9316-F1FCB4D55F36}" srcOrd="0" destOrd="0" presId="urn:microsoft.com/office/officeart/2005/8/layout/funnel1"/>
    <dgm:cxn modelId="{6020D7FC-F238-1744-82EE-7F03391E641C}" type="presOf" srcId="{6B2FD9EC-038B-1E49-8C60-615C6AC243EC}" destId="{6CDEAC8D-FAF8-E241-B4C8-D23F4D3500D4}" srcOrd="0" destOrd="0" presId="urn:microsoft.com/office/officeart/2005/8/layout/funnel1"/>
    <dgm:cxn modelId="{5402088C-45F4-2947-8DC4-AE0DD34B98F8}" type="presParOf" srcId="{6CDEAC8D-FAF8-E241-B4C8-D23F4D3500D4}" destId="{C1010054-A7B8-0342-BE80-FB2965BB7D06}" srcOrd="0" destOrd="0" presId="urn:microsoft.com/office/officeart/2005/8/layout/funnel1"/>
    <dgm:cxn modelId="{E11E4D8B-E3B5-A64C-AC46-7A31529FE394}" type="presParOf" srcId="{6CDEAC8D-FAF8-E241-B4C8-D23F4D3500D4}" destId="{E30AAD33-E550-B64F-BCE5-4C00A649C621}" srcOrd="1" destOrd="0" presId="urn:microsoft.com/office/officeart/2005/8/layout/funnel1"/>
    <dgm:cxn modelId="{D28D2C6F-0370-6945-92E6-004C4A1A8590}" type="presParOf" srcId="{6CDEAC8D-FAF8-E241-B4C8-D23F4D3500D4}" destId="{5A62EE56-9A95-EA43-BCF2-B9648ACB2A81}" srcOrd="2" destOrd="0" presId="urn:microsoft.com/office/officeart/2005/8/layout/funnel1"/>
    <dgm:cxn modelId="{2A40405B-F9EA-A14B-9D9C-BB6FAB6A93CC}" type="presParOf" srcId="{6CDEAC8D-FAF8-E241-B4C8-D23F4D3500D4}" destId="{CB45912B-86BA-DF43-9316-F1FCB4D55F36}" srcOrd="3" destOrd="0" presId="urn:microsoft.com/office/officeart/2005/8/layout/funnel1"/>
    <dgm:cxn modelId="{59D1519B-44A5-E84A-B23E-CD5ED5636073}" type="presParOf" srcId="{6CDEAC8D-FAF8-E241-B4C8-D23F4D3500D4}" destId="{41064C7C-B0BA-E545-8750-B34B79792120}" srcOrd="4" destOrd="0" presId="urn:microsoft.com/office/officeart/2005/8/layout/funnel1"/>
    <dgm:cxn modelId="{D1C30BC4-11BE-B745-86C1-B704535B0330}" type="presParOf" srcId="{6CDEAC8D-FAF8-E241-B4C8-D23F4D3500D4}" destId="{5E5B2F4A-C0B1-B742-841A-BEBF78146CEC}" srcOrd="5" destOrd="0" presId="urn:microsoft.com/office/officeart/2005/8/layout/funnel1"/>
    <dgm:cxn modelId="{8FEF5AFF-D4C7-BA4F-9BB0-1525B5C6277C}" type="presParOf" srcId="{6CDEAC8D-FAF8-E241-B4C8-D23F4D3500D4}" destId="{4E31FABA-ECED-154D-AE8E-8704CB6CBC9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1C5D2D-3F8A-654A-9923-E41C0C9F15F9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1_2" csCatId="accent1" phldr="1"/>
      <dgm:spPr/>
    </dgm:pt>
    <dgm:pt modelId="{CDFF3869-9BF3-AD46-80D9-6F7532E091B1}">
      <dgm:prSet phldrT="[Texto]"/>
      <dgm:spPr/>
      <dgm:t>
        <a:bodyPr/>
        <a:lstStyle/>
        <a:p>
          <a:r>
            <a:rPr lang="es-ES_tradnl"/>
            <a:t>MESA DEPARTAMENTAL DE COMPETITIVIDAD</a:t>
          </a:r>
        </a:p>
      </dgm:t>
    </dgm:pt>
    <dgm:pt modelId="{F33243D6-2B59-414F-9E61-23CACB9E281F}" type="parTrans" cxnId="{4C99F2FA-61C2-304C-B725-8CBAFC08F689}">
      <dgm:prSet/>
      <dgm:spPr/>
      <dgm:t>
        <a:bodyPr/>
        <a:lstStyle/>
        <a:p>
          <a:endParaRPr lang="es-ES_tradnl"/>
        </a:p>
      </dgm:t>
    </dgm:pt>
    <dgm:pt modelId="{AE810B2C-8C7A-CC40-B417-883CC910EC79}" type="sibTrans" cxnId="{4C99F2FA-61C2-304C-B725-8CBAFC08F689}">
      <dgm:prSet/>
      <dgm:spPr/>
      <dgm:t>
        <a:bodyPr/>
        <a:lstStyle/>
        <a:p>
          <a:endParaRPr lang="es-ES_tradnl"/>
        </a:p>
      </dgm:t>
    </dgm:pt>
    <dgm:pt modelId="{C3EF6A1C-F174-B74B-88AE-9A1FB7B93FA8}">
      <dgm:prSet phldrT="[Texto]"/>
      <dgm:spPr/>
      <dgm:t>
        <a:bodyPr/>
        <a:lstStyle/>
        <a:p>
          <a:r>
            <a:rPr lang="es-ES_tradnl"/>
            <a:t>Sector Privado</a:t>
          </a:r>
        </a:p>
      </dgm:t>
    </dgm:pt>
    <dgm:pt modelId="{E9200944-8890-5D4B-8063-926E81B4AD89}" type="parTrans" cxnId="{9812BD1D-677C-144D-B0BE-D05898184585}">
      <dgm:prSet/>
      <dgm:spPr/>
      <dgm:t>
        <a:bodyPr/>
        <a:lstStyle/>
        <a:p>
          <a:endParaRPr lang="es-ES_tradnl"/>
        </a:p>
      </dgm:t>
    </dgm:pt>
    <dgm:pt modelId="{C2F49B20-DD41-0742-B172-9C60BED84AC4}" type="sibTrans" cxnId="{9812BD1D-677C-144D-B0BE-D05898184585}">
      <dgm:prSet/>
      <dgm:spPr/>
      <dgm:t>
        <a:bodyPr/>
        <a:lstStyle/>
        <a:p>
          <a:endParaRPr lang="es-ES_tradnl"/>
        </a:p>
      </dgm:t>
    </dgm:pt>
    <dgm:pt modelId="{DD235743-DCC9-5646-9B1B-707C20FE2240}">
      <dgm:prSet phldrT="[Texto]"/>
      <dgm:spPr/>
      <dgm:t>
        <a:bodyPr/>
        <a:lstStyle/>
        <a:p>
          <a:r>
            <a:rPr lang="es-ES_tradnl"/>
            <a:t>Academia</a:t>
          </a:r>
        </a:p>
      </dgm:t>
    </dgm:pt>
    <dgm:pt modelId="{EC52FA74-661F-644B-AA76-AEB4DE5B894A}" type="parTrans" cxnId="{A16D929E-FE52-7647-B444-3D053BCEB7D3}">
      <dgm:prSet/>
      <dgm:spPr/>
      <dgm:t>
        <a:bodyPr/>
        <a:lstStyle/>
        <a:p>
          <a:endParaRPr lang="es-ES_tradnl"/>
        </a:p>
      </dgm:t>
    </dgm:pt>
    <dgm:pt modelId="{4B0DDB80-5B8D-8449-A7F9-E0728755468E}" type="sibTrans" cxnId="{A16D929E-FE52-7647-B444-3D053BCEB7D3}">
      <dgm:prSet/>
      <dgm:spPr/>
      <dgm:t>
        <a:bodyPr/>
        <a:lstStyle/>
        <a:p>
          <a:endParaRPr lang="es-ES_tradnl"/>
        </a:p>
      </dgm:t>
    </dgm:pt>
    <dgm:pt modelId="{23D9C984-3C69-F945-9727-559089C4951F}">
      <dgm:prSet phldrT="[Texto]"/>
      <dgm:spPr/>
      <dgm:t>
        <a:bodyPr/>
        <a:lstStyle/>
        <a:p>
          <a:r>
            <a:rPr lang="es-ES_tradnl"/>
            <a:t>Sociedad Civil</a:t>
          </a:r>
        </a:p>
      </dgm:t>
    </dgm:pt>
    <dgm:pt modelId="{64CB17D8-A542-474E-873B-C28C251F69B7}" type="parTrans" cxnId="{63B56DCA-C017-094D-9A93-0AD3ACC22130}">
      <dgm:prSet/>
      <dgm:spPr/>
      <dgm:t>
        <a:bodyPr/>
        <a:lstStyle/>
        <a:p>
          <a:endParaRPr lang="es-ES_tradnl"/>
        </a:p>
      </dgm:t>
    </dgm:pt>
    <dgm:pt modelId="{50D08172-F07E-A44D-8099-52AE09D58749}" type="sibTrans" cxnId="{63B56DCA-C017-094D-9A93-0AD3ACC22130}">
      <dgm:prSet/>
      <dgm:spPr/>
      <dgm:t>
        <a:bodyPr/>
        <a:lstStyle/>
        <a:p>
          <a:endParaRPr lang="es-ES_tradnl"/>
        </a:p>
      </dgm:t>
    </dgm:pt>
    <dgm:pt modelId="{9D06B3B6-6921-E34F-93C6-94E277B29638}">
      <dgm:prSet phldrT="[Texto]"/>
      <dgm:spPr/>
      <dgm:t>
        <a:bodyPr/>
        <a:lstStyle/>
        <a:p>
          <a:r>
            <a:rPr lang="es-ES_tradnl"/>
            <a:t>Sector Público</a:t>
          </a:r>
        </a:p>
      </dgm:t>
    </dgm:pt>
    <dgm:pt modelId="{F6FA8437-5711-F44C-BF27-B78073BE2224}" type="parTrans" cxnId="{73E2D5D1-AF77-3747-B5F7-2FDCB4CBD34A}">
      <dgm:prSet/>
      <dgm:spPr/>
      <dgm:t>
        <a:bodyPr/>
        <a:lstStyle/>
        <a:p>
          <a:endParaRPr lang="es-ES_tradnl"/>
        </a:p>
      </dgm:t>
    </dgm:pt>
    <dgm:pt modelId="{02BCE292-FAF7-AF44-AF4E-5803EAA4ECDC}" type="sibTrans" cxnId="{73E2D5D1-AF77-3747-B5F7-2FDCB4CBD34A}">
      <dgm:prSet/>
      <dgm:spPr/>
      <dgm:t>
        <a:bodyPr/>
        <a:lstStyle/>
        <a:p>
          <a:endParaRPr lang="es-ES_tradnl"/>
        </a:p>
      </dgm:t>
    </dgm:pt>
    <dgm:pt modelId="{771A16CE-3280-D640-9064-2ED2027E2151}">
      <dgm:prSet phldrT="[Texto]"/>
      <dgm:spPr/>
      <dgm:t>
        <a:bodyPr/>
        <a:lstStyle/>
        <a:p>
          <a:r>
            <a:rPr lang="es-ES_tradnl"/>
            <a:t>Participa un representante de la Asamblea de Mesas Municiaples.</a:t>
          </a:r>
        </a:p>
      </dgm:t>
    </dgm:pt>
    <dgm:pt modelId="{97438E7A-796F-0146-AD7B-D29C77B61CC6}" type="parTrans" cxnId="{3624CF94-55EE-334E-8415-709DC3203915}">
      <dgm:prSet/>
      <dgm:spPr/>
      <dgm:t>
        <a:bodyPr/>
        <a:lstStyle/>
        <a:p>
          <a:endParaRPr lang="es-ES_tradnl"/>
        </a:p>
      </dgm:t>
    </dgm:pt>
    <dgm:pt modelId="{5DB258AF-D5E7-D540-BE19-60AB4E8C3152}" type="sibTrans" cxnId="{3624CF94-55EE-334E-8415-709DC3203915}">
      <dgm:prSet/>
      <dgm:spPr/>
      <dgm:t>
        <a:bodyPr/>
        <a:lstStyle/>
        <a:p>
          <a:endParaRPr lang="es-ES_tradnl"/>
        </a:p>
      </dgm:t>
    </dgm:pt>
    <dgm:pt modelId="{1F7F2A49-BD9F-4777-BCCE-F9AB4977A2AA}">
      <dgm:prSet phldrT="[Texto]"/>
      <dgm:spPr/>
      <dgm:t>
        <a:bodyPr/>
        <a:lstStyle/>
        <a:p>
          <a:r>
            <a:rPr lang="es-ES_tradnl"/>
            <a:t>Participa un representante de la Asamblea de Mesas Municiaples.</a:t>
          </a:r>
        </a:p>
      </dgm:t>
    </dgm:pt>
    <dgm:pt modelId="{75CD96BB-5602-49D4-AD5C-08D0BF242364}" type="parTrans" cxnId="{5E86F769-2D6A-490D-A0BE-E35E137060C6}">
      <dgm:prSet/>
      <dgm:spPr/>
      <dgm:t>
        <a:bodyPr/>
        <a:lstStyle/>
        <a:p>
          <a:endParaRPr lang="es-ES"/>
        </a:p>
      </dgm:t>
    </dgm:pt>
    <dgm:pt modelId="{3ED16202-076D-4458-AB61-8EBBE49BC68F}" type="sibTrans" cxnId="{5E86F769-2D6A-490D-A0BE-E35E137060C6}">
      <dgm:prSet/>
      <dgm:spPr/>
      <dgm:t>
        <a:bodyPr/>
        <a:lstStyle/>
        <a:p>
          <a:endParaRPr lang="es-ES"/>
        </a:p>
      </dgm:t>
    </dgm:pt>
    <dgm:pt modelId="{B9E5BADB-4B77-40A9-A740-91EAE6D41271}">
      <dgm:prSet phldrT="[Texto]"/>
      <dgm:spPr/>
      <dgm:t>
        <a:bodyPr/>
        <a:lstStyle/>
        <a:p>
          <a:r>
            <a:rPr lang="es-ES_tradnl"/>
            <a:t>Participa un representante de la Asamblea de Mesas Municiaples.</a:t>
          </a:r>
        </a:p>
      </dgm:t>
    </dgm:pt>
    <dgm:pt modelId="{C6A542BE-27AE-44AC-943A-6E34D0511273}" type="parTrans" cxnId="{1A131066-A0A3-4A0F-B821-47F8BFBDC251}">
      <dgm:prSet/>
      <dgm:spPr/>
      <dgm:t>
        <a:bodyPr/>
        <a:lstStyle/>
        <a:p>
          <a:endParaRPr lang="es-ES"/>
        </a:p>
      </dgm:t>
    </dgm:pt>
    <dgm:pt modelId="{9C4454D1-E67B-48E6-B741-A13A01BA50C3}" type="sibTrans" cxnId="{1A131066-A0A3-4A0F-B821-47F8BFBDC251}">
      <dgm:prSet/>
      <dgm:spPr/>
      <dgm:t>
        <a:bodyPr/>
        <a:lstStyle/>
        <a:p>
          <a:endParaRPr lang="es-ES"/>
        </a:p>
      </dgm:t>
    </dgm:pt>
    <dgm:pt modelId="{5D4F6672-B2E4-4FE6-AE04-10818AC2A71F}">
      <dgm:prSet phldrT="[Texto]"/>
      <dgm:spPr/>
      <dgm:t>
        <a:bodyPr/>
        <a:lstStyle/>
        <a:p>
          <a:r>
            <a:rPr lang="es-ES_tradnl"/>
            <a:t>Participa un representante de la Asamblea de Mesas Municiaples.</a:t>
          </a:r>
        </a:p>
      </dgm:t>
    </dgm:pt>
    <dgm:pt modelId="{48574743-D292-4FD8-9DDA-1BBFFA7A38B7}" type="parTrans" cxnId="{47CB3538-B740-4D63-B8B9-25407EDF275C}">
      <dgm:prSet/>
      <dgm:spPr/>
      <dgm:t>
        <a:bodyPr/>
        <a:lstStyle/>
        <a:p>
          <a:endParaRPr lang="es-ES"/>
        </a:p>
      </dgm:t>
    </dgm:pt>
    <dgm:pt modelId="{64F1318F-66C9-4DC6-ABD4-78E8CD182384}" type="sibTrans" cxnId="{47CB3538-B740-4D63-B8B9-25407EDF275C}">
      <dgm:prSet/>
      <dgm:spPr/>
      <dgm:t>
        <a:bodyPr/>
        <a:lstStyle/>
        <a:p>
          <a:endParaRPr lang="es-ES"/>
        </a:p>
      </dgm:t>
    </dgm:pt>
    <dgm:pt modelId="{A682A308-CBB2-44D6-ABB1-06C52FD0EFCE}" type="pres">
      <dgm:prSet presAssocID="{FF1C5D2D-3F8A-654A-9923-E41C0C9F15F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1514E92-D86D-4AA7-9E68-D5E2905B8791}" type="pres">
      <dgm:prSet presAssocID="{CDFF3869-9BF3-AD46-80D9-6F7532E091B1}" presName="root1" presStyleCnt="0"/>
      <dgm:spPr/>
    </dgm:pt>
    <dgm:pt modelId="{32080408-02C9-4E53-B234-D365E3C19B31}" type="pres">
      <dgm:prSet presAssocID="{CDFF3869-9BF3-AD46-80D9-6F7532E091B1}" presName="LevelOneTextNode" presStyleLbl="node0" presStyleIdx="0" presStyleCnt="1">
        <dgm:presLayoutVars>
          <dgm:chPref val="3"/>
        </dgm:presLayoutVars>
      </dgm:prSet>
      <dgm:spPr/>
    </dgm:pt>
    <dgm:pt modelId="{265443CD-62E9-4471-9D2A-D4362E4FD79B}" type="pres">
      <dgm:prSet presAssocID="{CDFF3869-9BF3-AD46-80D9-6F7532E091B1}" presName="level2hierChild" presStyleCnt="0"/>
      <dgm:spPr/>
    </dgm:pt>
    <dgm:pt modelId="{55DA81D1-D7A8-4A5C-89D5-8CB140ACE56C}" type="pres">
      <dgm:prSet presAssocID="{F6FA8437-5711-F44C-BF27-B78073BE2224}" presName="conn2-1" presStyleLbl="parChTrans1D2" presStyleIdx="0" presStyleCnt="4"/>
      <dgm:spPr/>
    </dgm:pt>
    <dgm:pt modelId="{BD09D562-419B-48E1-97B4-BA3CA9D4CD17}" type="pres">
      <dgm:prSet presAssocID="{F6FA8437-5711-F44C-BF27-B78073BE2224}" presName="connTx" presStyleLbl="parChTrans1D2" presStyleIdx="0" presStyleCnt="4"/>
      <dgm:spPr/>
    </dgm:pt>
    <dgm:pt modelId="{E0AD4CC3-A239-4C8D-8433-071A018245A6}" type="pres">
      <dgm:prSet presAssocID="{9D06B3B6-6921-E34F-93C6-94E277B29638}" presName="root2" presStyleCnt="0"/>
      <dgm:spPr/>
    </dgm:pt>
    <dgm:pt modelId="{EF28F50B-52F0-4C9C-B394-5509D7C89E65}" type="pres">
      <dgm:prSet presAssocID="{9D06B3B6-6921-E34F-93C6-94E277B29638}" presName="LevelTwoTextNode" presStyleLbl="node2" presStyleIdx="0" presStyleCnt="4">
        <dgm:presLayoutVars>
          <dgm:chPref val="3"/>
        </dgm:presLayoutVars>
      </dgm:prSet>
      <dgm:spPr/>
    </dgm:pt>
    <dgm:pt modelId="{1013B600-9D19-4B16-9055-BF3DACAB6749}" type="pres">
      <dgm:prSet presAssocID="{9D06B3B6-6921-E34F-93C6-94E277B29638}" presName="level3hierChild" presStyleCnt="0"/>
      <dgm:spPr/>
    </dgm:pt>
    <dgm:pt modelId="{A6B75EAD-A37D-4F34-9578-BFF4F49ACBAA}" type="pres">
      <dgm:prSet presAssocID="{97438E7A-796F-0146-AD7B-D29C77B61CC6}" presName="conn2-1" presStyleLbl="parChTrans1D3" presStyleIdx="0" presStyleCnt="4"/>
      <dgm:spPr/>
    </dgm:pt>
    <dgm:pt modelId="{99A61C01-035E-4C57-8419-B02A89D6E777}" type="pres">
      <dgm:prSet presAssocID="{97438E7A-796F-0146-AD7B-D29C77B61CC6}" presName="connTx" presStyleLbl="parChTrans1D3" presStyleIdx="0" presStyleCnt="4"/>
      <dgm:spPr/>
    </dgm:pt>
    <dgm:pt modelId="{515F2EB9-79B4-491B-8F53-AC47B74C57EE}" type="pres">
      <dgm:prSet presAssocID="{771A16CE-3280-D640-9064-2ED2027E2151}" presName="root2" presStyleCnt="0"/>
      <dgm:spPr/>
    </dgm:pt>
    <dgm:pt modelId="{718F2E8C-5C69-43DA-8C07-36E7E2C4F3B3}" type="pres">
      <dgm:prSet presAssocID="{771A16CE-3280-D640-9064-2ED2027E2151}" presName="LevelTwoTextNode" presStyleLbl="node3" presStyleIdx="0" presStyleCnt="4">
        <dgm:presLayoutVars>
          <dgm:chPref val="3"/>
        </dgm:presLayoutVars>
      </dgm:prSet>
      <dgm:spPr/>
    </dgm:pt>
    <dgm:pt modelId="{0465A3E4-7EF4-4C0A-AC05-2425079D4ECE}" type="pres">
      <dgm:prSet presAssocID="{771A16CE-3280-D640-9064-2ED2027E2151}" presName="level3hierChild" presStyleCnt="0"/>
      <dgm:spPr/>
    </dgm:pt>
    <dgm:pt modelId="{ECA98879-3E67-4024-B5AE-A1F99743BD8B}" type="pres">
      <dgm:prSet presAssocID="{E9200944-8890-5D4B-8063-926E81B4AD89}" presName="conn2-1" presStyleLbl="parChTrans1D2" presStyleIdx="1" presStyleCnt="4"/>
      <dgm:spPr/>
    </dgm:pt>
    <dgm:pt modelId="{ACB769F3-83EC-4BA1-8A3A-E25CDB752810}" type="pres">
      <dgm:prSet presAssocID="{E9200944-8890-5D4B-8063-926E81B4AD89}" presName="connTx" presStyleLbl="parChTrans1D2" presStyleIdx="1" presStyleCnt="4"/>
      <dgm:spPr/>
    </dgm:pt>
    <dgm:pt modelId="{E59B4565-218C-46EA-96C2-B4A579705198}" type="pres">
      <dgm:prSet presAssocID="{C3EF6A1C-F174-B74B-88AE-9A1FB7B93FA8}" presName="root2" presStyleCnt="0"/>
      <dgm:spPr/>
    </dgm:pt>
    <dgm:pt modelId="{46440C4E-B9B5-4AEC-A9B6-4613696ED3F0}" type="pres">
      <dgm:prSet presAssocID="{C3EF6A1C-F174-B74B-88AE-9A1FB7B93FA8}" presName="LevelTwoTextNode" presStyleLbl="node2" presStyleIdx="1" presStyleCnt="4">
        <dgm:presLayoutVars>
          <dgm:chPref val="3"/>
        </dgm:presLayoutVars>
      </dgm:prSet>
      <dgm:spPr/>
    </dgm:pt>
    <dgm:pt modelId="{DA4AD080-6C63-4CB9-BA8B-07834A85DB25}" type="pres">
      <dgm:prSet presAssocID="{C3EF6A1C-F174-B74B-88AE-9A1FB7B93FA8}" presName="level3hierChild" presStyleCnt="0"/>
      <dgm:spPr/>
    </dgm:pt>
    <dgm:pt modelId="{83C85409-542A-4BD3-BB9D-87A2AA13B187}" type="pres">
      <dgm:prSet presAssocID="{75CD96BB-5602-49D4-AD5C-08D0BF242364}" presName="conn2-1" presStyleLbl="parChTrans1D3" presStyleIdx="1" presStyleCnt="4"/>
      <dgm:spPr/>
    </dgm:pt>
    <dgm:pt modelId="{45D71B59-3BB2-40C9-8DAA-B5852CAF2C58}" type="pres">
      <dgm:prSet presAssocID="{75CD96BB-5602-49D4-AD5C-08D0BF242364}" presName="connTx" presStyleLbl="parChTrans1D3" presStyleIdx="1" presStyleCnt="4"/>
      <dgm:spPr/>
    </dgm:pt>
    <dgm:pt modelId="{A725D5DC-0B20-401B-9510-6CC128E18E01}" type="pres">
      <dgm:prSet presAssocID="{1F7F2A49-BD9F-4777-BCCE-F9AB4977A2AA}" presName="root2" presStyleCnt="0"/>
      <dgm:spPr/>
    </dgm:pt>
    <dgm:pt modelId="{7E879C68-51E6-4AB1-9D6C-DC4A6C2B0661}" type="pres">
      <dgm:prSet presAssocID="{1F7F2A49-BD9F-4777-BCCE-F9AB4977A2AA}" presName="LevelTwoTextNode" presStyleLbl="node3" presStyleIdx="1" presStyleCnt="4">
        <dgm:presLayoutVars>
          <dgm:chPref val="3"/>
        </dgm:presLayoutVars>
      </dgm:prSet>
      <dgm:spPr/>
    </dgm:pt>
    <dgm:pt modelId="{494F4DA7-57CD-49D3-800C-BCD1766C2455}" type="pres">
      <dgm:prSet presAssocID="{1F7F2A49-BD9F-4777-BCCE-F9AB4977A2AA}" presName="level3hierChild" presStyleCnt="0"/>
      <dgm:spPr/>
    </dgm:pt>
    <dgm:pt modelId="{B1C0BFAD-F9B7-433A-AAFD-D84E1FE1E5A2}" type="pres">
      <dgm:prSet presAssocID="{EC52FA74-661F-644B-AA76-AEB4DE5B894A}" presName="conn2-1" presStyleLbl="parChTrans1D2" presStyleIdx="2" presStyleCnt="4"/>
      <dgm:spPr/>
    </dgm:pt>
    <dgm:pt modelId="{65C011EA-5A51-4CBB-A5D3-BE6A896D1BE8}" type="pres">
      <dgm:prSet presAssocID="{EC52FA74-661F-644B-AA76-AEB4DE5B894A}" presName="connTx" presStyleLbl="parChTrans1D2" presStyleIdx="2" presStyleCnt="4"/>
      <dgm:spPr/>
    </dgm:pt>
    <dgm:pt modelId="{D0FF747F-B2B9-4A2F-82C3-77610849B50F}" type="pres">
      <dgm:prSet presAssocID="{DD235743-DCC9-5646-9B1B-707C20FE2240}" presName="root2" presStyleCnt="0"/>
      <dgm:spPr/>
    </dgm:pt>
    <dgm:pt modelId="{60536D03-2179-4E3D-AD9D-6112C8612045}" type="pres">
      <dgm:prSet presAssocID="{DD235743-DCC9-5646-9B1B-707C20FE2240}" presName="LevelTwoTextNode" presStyleLbl="node2" presStyleIdx="2" presStyleCnt="4">
        <dgm:presLayoutVars>
          <dgm:chPref val="3"/>
        </dgm:presLayoutVars>
      </dgm:prSet>
      <dgm:spPr/>
    </dgm:pt>
    <dgm:pt modelId="{340F7A91-B53F-4BFE-8EF9-7573F358EB52}" type="pres">
      <dgm:prSet presAssocID="{DD235743-DCC9-5646-9B1B-707C20FE2240}" presName="level3hierChild" presStyleCnt="0"/>
      <dgm:spPr/>
    </dgm:pt>
    <dgm:pt modelId="{716AD303-52D4-4EF2-AF0E-3CBB1FF45812}" type="pres">
      <dgm:prSet presAssocID="{C6A542BE-27AE-44AC-943A-6E34D0511273}" presName="conn2-1" presStyleLbl="parChTrans1D3" presStyleIdx="2" presStyleCnt="4"/>
      <dgm:spPr/>
    </dgm:pt>
    <dgm:pt modelId="{C7FE1BA0-FC92-4513-AD95-AD0FD25D7B5F}" type="pres">
      <dgm:prSet presAssocID="{C6A542BE-27AE-44AC-943A-6E34D0511273}" presName="connTx" presStyleLbl="parChTrans1D3" presStyleIdx="2" presStyleCnt="4"/>
      <dgm:spPr/>
    </dgm:pt>
    <dgm:pt modelId="{7C1F2566-056A-471C-9084-29E7F416A738}" type="pres">
      <dgm:prSet presAssocID="{B9E5BADB-4B77-40A9-A740-91EAE6D41271}" presName="root2" presStyleCnt="0"/>
      <dgm:spPr/>
    </dgm:pt>
    <dgm:pt modelId="{0EF876D4-FE33-498F-9AE7-49D4F7EF7281}" type="pres">
      <dgm:prSet presAssocID="{B9E5BADB-4B77-40A9-A740-91EAE6D41271}" presName="LevelTwoTextNode" presStyleLbl="node3" presStyleIdx="2" presStyleCnt="4">
        <dgm:presLayoutVars>
          <dgm:chPref val="3"/>
        </dgm:presLayoutVars>
      </dgm:prSet>
      <dgm:spPr/>
    </dgm:pt>
    <dgm:pt modelId="{08B137E3-7C0E-4B19-90A7-53EE2565F2F5}" type="pres">
      <dgm:prSet presAssocID="{B9E5BADB-4B77-40A9-A740-91EAE6D41271}" presName="level3hierChild" presStyleCnt="0"/>
      <dgm:spPr/>
    </dgm:pt>
    <dgm:pt modelId="{62E99D14-5E0A-4A92-A29F-E0ED973040ED}" type="pres">
      <dgm:prSet presAssocID="{64CB17D8-A542-474E-873B-C28C251F69B7}" presName="conn2-1" presStyleLbl="parChTrans1D2" presStyleIdx="3" presStyleCnt="4"/>
      <dgm:spPr/>
    </dgm:pt>
    <dgm:pt modelId="{568D639E-0EA6-4C2D-B3D6-8BBCC5E0169E}" type="pres">
      <dgm:prSet presAssocID="{64CB17D8-A542-474E-873B-C28C251F69B7}" presName="connTx" presStyleLbl="parChTrans1D2" presStyleIdx="3" presStyleCnt="4"/>
      <dgm:spPr/>
    </dgm:pt>
    <dgm:pt modelId="{AA734233-B2EF-49C9-A4DC-295C746A504B}" type="pres">
      <dgm:prSet presAssocID="{23D9C984-3C69-F945-9727-559089C4951F}" presName="root2" presStyleCnt="0"/>
      <dgm:spPr/>
    </dgm:pt>
    <dgm:pt modelId="{632F8E16-5F0B-4E3E-8A65-3773593364CA}" type="pres">
      <dgm:prSet presAssocID="{23D9C984-3C69-F945-9727-559089C4951F}" presName="LevelTwoTextNode" presStyleLbl="node2" presStyleIdx="3" presStyleCnt="4">
        <dgm:presLayoutVars>
          <dgm:chPref val="3"/>
        </dgm:presLayoutVars>
      </dgm:prSet>
      <dgm:spPr/>
    </dgm:pt>
    <dgm:pt modelId="{EA01D7CE-82BF-4AE3-9926-C1E4B8FC404C}" type="pres">
      <dgm:prSet presAssocID="{23D9C984-3C69-F945-9727-559089C4951F}" presName="level3hierChild" presStyleCnt="0"/>
      <dgm:spPr/>
    </dgm:pt>
    <dgm:pt modelId="{085A7F2C-DCEE-4183-84D3-4E6C15261E89}" type="pres">
      <dgm:prSet presAssocID="{48574743-D292-4FD8-9DDA-1BBFFA7A38B7}" presName="conn2-1" presStyleLbl="parChTrans1D3" presStyleIdx="3" presStyleCnt="4"/>
      <dgm:spPr/>
    </dgm:pt>
    <dgm:pt modelId="{727812D4-5B78-4F8A-9E03-2CF0C6387329}" type="pres">
      <dgm:prSet presAssocID="{48574743-D292-4FD8-9DDA-1BBFFA7A38B7}" presName="connTx" presStyleLbl="parChTrans1D3" presStyleIdx="3" presStyleCnt="4"/>
      <dgm:spPr/>
    </dgm:pt>
    <dgm:pt modelId="{D86651AD-A067-464A-8E59-8BEDB5B56C1B}" type="pres">
      <dgm:prSet presAssocID="{5D4F6672-B2E4-4FE6-AE04-10818AC2A71F}" presName="root2" presStyleCnt="0"/>
      <dgm:spPr/>
    </dgm:pt>
    <dgm:pt modelId="{3D9EB212-F4E1-47BC-8CC4-2C0F4BD15BE0}" type="pres">
      <dgm:prSet presAssocID="{5D4F6672-B2E4-4FE6-AE04-10818AC2A71F}" presName="LevelTwoTextNode" presStyleLbl="node3" presStyleIdx="3" presStyleCnt="4">
        <dgm:presLayoutVars>
          <dgm:chPref val="3"/>
        </dgm:presLayoutVars>
      </dgm:prSet>
      <dgm:spPr/>
    </dgm:pt>
    <dgm:pt modelId="{F7F489C6-6313-4CF1-8AF8-18D40CB245B7}" type="pres">
      <dgm:prSet presAssocID="{5D4F6672-B2E4-4FE6-AE04-10818AC2A71F}" presName="level3hierChild" presStyleCnt="0"/>
      <dgm:spPr/>
    </dgm:pt>
  </dgm:ptLst>
  <dgm:cxnLst>
    <dgm:cxn modelId="{0762C513-6D43-DD47-B4F0-0519B2CAC8C7}" type="presOf" srcId="{B9E5BADB-4B77-40A9-A740-91EAE6D41271}" destId="{0EF876D4-FE33-498F-9AE7-49D4F7EF7281}" srcOrd="0" destOrd="0" presId="urn:microsoft.com/office/officeart/2008/layout/HorizontalMultiLevelHierarchy"/>
    <dgm:cxn modelId="{BD8AA917-483D-9D4D-AE5E-7F756DE82650}" type="presOf" srcId="{1F7F2A49-BD9F-4777-BCCE-F9AB4977A2AA}" destId="{7E879C68-51E6-4AB1-9D6C-DC4A6C2B0661}" srcOrd="0" destOrd="0" presId="urn:microsoft.com/office/officeart/2008/layout/HorizontalMultiLevelHierarchy"/>
    <dgm:cxn modelId="{9812BD1D-677C-144D-B0BE-D05898184585}" srcId="{CDFF3869-9BF3-AD46-80D9-6F7532E091B1}" destId="{C3EF6A1C-F174-B74B-88AE-9A1FB7B93FA8}" srcOrd="1" destOrd="0" parTransId="{E9200944-8890-5D4B-8063-926E81B4AD89}" sibTransId="{C2F49B20-DD41-0742-B172-9C60BED84AC4}"/>
    <dgm:cxn modelId="{A685E723-E7A1-374B-AE54-998CB28C66D6}" type="presOf" srcId="{E9200944-8890-5D4B-8063-926E81B4AD89}" destId="{ECA98879-3E67-4024-B5AE-A1F99743BD8B}" srcOrd="0" destOrd="0" presId="urn:microsoft.com/office/officeart/2008/layout/HorizontalMultiLevelHierarchy"/>
    <dgm:cxn modelId="{1051E02E-DBA5-2249-A2AB-53BD032DA299}" type="presOf" srcId="{F6FA8437-5711-F44C-BF27-B78073BE2224}" destId="{BD09D562-419B-48E1-97B4-BA3CA9D4CD17}" srcOrd="1" destOrd="0" presId="urn:microsoft.com/office/officeart/2008/layout/HorizontalMultiLevelHierarchy"/>
    <dgm:cxn modelId="{47CB3538-B740-4D63-B8B9-25407EDF275C}" srcId="{23D9C984-3C69-F945-9727-559089C4951F}" destId="{5D4F6672-B2E4-4FE6-AE04-10818AC2A71F}" srcOrd="0" destOrd="0" parTransId="{48574743-D292-4FD8-9DDA-1BBFFA7A38B7}" sibTransId="{64F1318F-66C9-4DC6-ABD4-78E8CD182384}"/>
    <dgm:cxn modelId="{E26A0249-A616-8948-AB76-C17126B2601A}" type="presOf" srcId="{EC52FA74-661F-644B-AA76-AEB4DE5B894A}" destId="{65C011EA-5A51-4CBB-A5D3-BE6A896D1BE8}" srcOrd="1" destOrd="0" presId="urn:microsoft.com/office/officeart/2008/layout/HorizontalMultiLevelHierarchy"/>
    <dgm:cxn modelId="{7EB6A54E-9052-1F47-85DE-C345FADF14C1}" type="presOf" srcId="{EC52FA74-661F-644B-AA76-AEB4DE5B894A}" destId="{B1C0BFAD-F9B7-433A-AAFD-D84E1FE1E5A2}" srcOrd="0" destOrd="0" presId="urn:microsoft.com/office/officeart/2008/layout/HorizontalMultiLevelHierarchy"/>
    <dgm:cxn modelId="{7F88FB58-80C1-C34D-90A9-044A74E788A6}" type="presOf" srcId="{75CD96BB-5602-49D4-AD5C-08D0BF242364}" destId="{45D71B59-3BB2-40C9-8DAA-B5852CAF2C58}" srcOrd="1" destOrd="0" presId="urn:microsoft.com/office/officeart/2008/layout/HorizontalMultiLevelHierarchy"/>
    <dgm:cxn modelId="{832B235C-4A77-E846-A90D-F7F2906E970C}" type="presOf" srcId="{5D4F6672-B2E4-4FE6-AE04-10818AC2A71F}" destId="{3D9EB212-F4E1-47BC-8CC4-2C0F4BD15BE0}" srcOrd="0" destOrd="0" presId="urn:microsoft.com/office/officeart/2008/layout/HorizontalMultiLevelHierarchy"/>
    <dgm:cxn modelId="{1A131066-A0A3-4A0F-B821-47F8BFBDC251}" srcId="{DD235743-DCC9-5646-9B1B-707C20FE2240}" destId="{B9E5BADB-4B77-40A9-A740-91EAE6D41271}" srcOrd="0" destOrd="0" parTransId="{C6A542BE-27AE-44AC-943A-6E34D0511273}" sibTransId="{9C4454D1-E67B-48E6-B741-A13A01BA50C3}"/>
    <dgm:cxn modelId="{5E86F769-2D6A-490D-A0BE-E35E137060C6}" srcId="{C3EF6A1C-F174-B74B-88AE-9A1FB7B93FA8}" destId="{1F7F2A49-BD9F-4777-BCCE-F9AB4977A2AA}" srcOrd="0" destOrd="0" parTransId="{75CD96BB-5602-49D4-AD5C-08D0BF242364}" sibTransId="{3ED16202-076D-4458-AB61-8EBBE49BC68F}"/>
    <dgm:cxn modelId="{6D5EE077-FBE1-7B49-A9CE-F482D0D8709D}" type="presOf" srcId="{48574743-D292-4FD8-9DDA-1BBFFA7A38B7}" destId="{085A7F2C-DCEE-4183-84D3-4E6C15261E89}" srcOrd="0" destOrd="0" presId="urn:microsoft.com/office/officeart/2008/layout/HorizontalMultiLevelHierarchy"/>
    <dgm:cxn modelId="{B43E5A87-3B35-E34B-AEB2-547E2389A142}" type="presOf" srcId="{64CB17D8-A542-474E-873B-C28C251F69B7}" destId="{568D639E-0EA6-4C2D-B3D6-8BBCC5E0169E}" srcOrd="1" destOrd="0" presId="urn:microsoft.com/office/officeart/2008/layout/HorizontalMultiLevelHierarchy"/>
    <dgm:cxn modelId="{1DB05D89-2668-CF42-8D76-24AEA4E88FF9}" type="presOf" srcId="{64CB17D8-A542-474E-873B-C28C251F69B7}" destId="{62E99D14-5E0A-4A92-A29F-E0ED973040ED}" srcOrd="0" destOrd="0" presId="urn:microsoft.com/office/officeart/2008/layout/HorizontalMultiLevelHierarchy"/>
    <dgm:cxn modelId="{3624CF94-55EE-334E-8415-709DC3203915}" srcId="{9D06B3B6-6921-E34F-93C6-94E277B29638}" destId="{771A16CE-3280-D640-9064-2ED2027E2151}" srcOrd="0" destOrd="0" parTransId="{97438E7A-796F-0146-AD7B-D29C77B61CC6}" sibTransId="{5DB258AF-D5E7-D540-BE19-60AB4E8C3152}"/>
    <dgm:cxn modelId="{A16D929E-FE52-7647-B444-3D053BCEB7D3}" srcId="{CDFF3869-9BF3-AD46-80D9-6F7532E091B1}" destId="{DD235743-DCC9-5646-9B1B-707C20FE2240}" srcOrd="2" destOrd="0" parTransId="{EC52FA74-661F-644B-AA76-AEB4DE5B894A}" sibTransId="{4B0DDB80-5B8D-8449-A7F9-E0728755468E}"/>
    <dgm:cxn modelId="{09E016A0-2886-014F-9EEE-1CAFF55A57F2}" type="presOf" srcId="{23D9C984-3C69-F945-9727-559089C4951F}" destId="{632F8E16-5F0B-4E3E-8A65-3773593364CA}" srcOrd="0" destOrd="0" presId="urn:microsoft.com/office/officeart/2008/layout/HorizontalMultiLevelHierarchy"/>
    <dgm:cxn modelId="{53D182A3-FB4E-1B4C-BCF4-B231B49E427D}" type="presOf" srcId="{75CD96BB-5602-49D4-AD5C-08D0BF242364}" destId="{83C85409-542A-4BD3-BB9D-87A2AA13B187}" srcOrd="0" destOrd="0" presId="urn:microsoft.com/office/officeart/2008/layout/HorizontalMultiLevelHierarchy"/>
    <dgm:cxn modelId="{F56EA3A8-72F0-C447-B90C-F6A5F1BE1E02}" type="presOf" srcId="{F6FA8437-5711-F44C-BF27-B78073BE2224}" destId="{55DA81D1-D7A8-4A5C-89D5-8CB140ACE56C}" srcOrd="0" destOrd="0" presId="urn:microsoft.com/office/officeart/2008/layout/HorizontalMultiLevelHierarchy"/>
    <dgm:cxn modelId="{AADE9DAF-8AAC-494E-9B1A-48C9D974DE43}" type="presOf" srcId="{48574743-D292-4FD8-9DDA-1BBFFA7A38B7}" destId="{727812D4-5B78-4F8A-9E03-2CF0C6387329}" srcOrd="1" destOrd="0" presId="urn:microsoft.com/office/officeart/2008/layout/HorizontalMultiLevelHierarchy"/>
    <dgm:cxn modelId="{DECC4DB4-7AD9-8E47-B62A-4F88DEE92052}" type="presOf" srcId="{CDFF3869-9BF3-AD46-80D9-6F7532E091B1}" destId="{32080408-02C9-4E53-B234-D365E3C19B31}" srcOrd="0" destOrd="0" presId="urn:microsoft.com/office/officeart/2008/layout/HorizontalMultiLevelHierarchy"/>
    <dgm:cxn modelId="{B46E9BB8-3EB6-2346-B200-CC65B31A7F50}" type="presOf" srcId="{97438E7A-796F-0146-AD7B-D29C77B61CC6}" destId="{99A61C01-035E-4C57-8419-B02A89D6E777}" srcOrd="1" destOrd="0" presId="urn:microsoft.com/office/officeart/2008/layout/HorizontalMultiLevelHierarchy"/>
    <dgm:cxn modelId="{83779CB9-8562-A842-AAD1-57EE1E0E29E7}" type="presOf" srcId="{771A16CE-3280-D640-9064-2ED2027E2151}" destId="{718F2E8C-5C69-43DA-8C07-36E7E2C4F3B3}" srcOrd="0" destOrd="0" presId="urn:microsoft.com/office/officeart/2008/layout/HorizontalMultiLevelHierarchy"/>
    <dgm:cxn modelId="{63B56DCA-C017-094D-9A93-0AD3ACC22130}" srcId="{CDFF3869-9BF3-AD46-80D9-6F7532E091B1}" destId="{23D9C984-3C69-F945-9727-559089C4951F}" srcOrd="3" destOrd="0" parTransId="{64CB17D8-A542-474E-873B-C28C251F69B7}" sibTransId="{50D08172-F07E-A44D-8099-52AE09D58749}"/>
    <dgm:cxn modelId="{663360CB-97AC-5A4A-8C6E-BB5EBA08F1A0}" type="presOf" srcId="{9D06B3B6-6921-E34F-93C6-94E277B29638}" destId="{EF28F50B-52F0-4C9C-B394-5509D7C89E65}" srcOrd="0" destOrd="0" presId="urn:microsoft.com/office/officeart/2008/layout/HorizontalMultiLevelHierarchy"/>
    <dgm:cxn modelId="{AA3B8CCF-7FBF-A14C-866D-1250CF9984FB}" type="presOf" srcId="{FF1C5D2D-3F8A-654A-9923-E41C0C9F15F9}" destId="{A682A308-CBB2-44D6-ABB1-06C52FD0EFCE}" srcOrd="0" destOrd="0" presId="urn:microsoft.com/office/officeart/2008/layout/HorizontalMultiLevelHierarchy"/>
    <dgm:cxn modelId="{73E2D5D1-AF77-3747-B5F7-2FDCB4CBD34A}" srcId="{CDFF3869-9BF3-AD46-80D9-6F7532E091B1}" destId="{9D06B3B6-6921-E34F-93C6-94E277B29638}" srcOrd="0" destOrd="0" parTransId="{F6FA8437-5711-F44C-BF27-B78073BE2224}" sibTransId="{02BCE292-FAF7-AF44-AF4E-5803EAA4ECDC}"/>
    <dgm:cxn modelId="{5C2395D5-CEA5-7248-A521-8B16E8008990}" type="presOf" srcId="{DD235743-DCC9-5646-9B1B-707C20FE2240}" destId="{60536D03-2179-4E3D-AD9D-6112C8612045}" srcOrd="0" destOrd="0" presId="urn:microsoft.com/office/officeart/2008/layout/HorizontalMultiLevelHierarchy"/>
    <dgm:cxn modelId="{863405E1-7DA7-AA40-92C9-AE473EDC1DCA}" type="presOf" srcId="{97438E7A-796F-0146-AD7B-D29C77B61CC6}" destId="{A6B75EAD-A37D-4F34-9578-BFF4F49ACBAA}" srcOrd="0" destOrd="0" presId="urn:microsoft.com/office/officeart/2008/layout/HorizontalMultiLevelHierarchy"/>
    <dgm:cxn modelId="{4D7F05E5-3A99-3643-8998-52C4983B921A}" type="presOf" srcId="{C6A542BE-27AE-44AC-943A-6E34D0511273}" destId="{C7FE1BA0-FC92-4513-AD95-AD0FD25D7B5F}" srcOrd="1" destOrd="0" presId="urn:microsoft.com/office/officeart/2008/layout/HorizontalMultiLevelHierarchy"/>
    <dgm:cxn modelId="{38FC5DE5-CE51-614B-90C1-44D4090423DD}" type="presOf" srcId="{C3EF6A1C-F174-B74B-88AE-9A1FB7B93FA8}" destId="{46440C4E-B9B5-4AEC-A9B6-4613696ED3F0}" srcOrd="0" destOrd="0" presId="urn:microsoft.com/office/officeart/2008/layout/HorizontalMultiLevelHierarchy"/>
    <dgm:cxn modelId="{66A280EB-5982-0943-AAD5-EB24B356673A}" type="presOf" srcId="{E9200944-8890-5D4B-8063-926E81B4AD89}" destId="{ACB769F3-83EC-4BA1-8A3A-E25CDB752810}" srcOrd="1" destOrd="0" presId="urn:microsoft.com/office/officeart/2008/layout/HorizontalMultiLevelHierarchy"/>
    <dgm:cxn modelId="{05DCEAED-423B-8E47-B219-C58319277719}" type="presOf" srcId="{C6A542BE-27AE-44AC-943A-6E34D0511273}" destId="{716AD303-52D4-4EF2-AF0E-3CBB1FF45812}" srcOrd="0" destOrd="0" presId="urn:microsoft.com/office/officeart/2008/layout/HorizontalMultiLevelHierarchy"/>
    <dgm:cxn modelId="{4C99F2FA-61C2-304C-B725-8CBAFC08F689}" srcId="{FF1C5D2D-3F8A-654A-9923-E41C0C9F15F9}" destId="{CDFF3869-9BF3-AD46-80D9-6F7532E091B1}" srcOrd="0" destOrd="0" parTransId="{F33243D6-2B59-414F-9E61-23CACB9E281F}" sibTransId="{AE810B2C-8C7A-CC40-B417-883CC910EC79}"/>
    <dgm:cxn modelId="{E2F5DBEA-4FD4-9543-A41E-3F94B294B4C5}" type="presParOf" srcId="{A682A308-CBB2-44D6-ABB1-06C52FD0EFCE}" destId="{21514E92-D86D-4AA7-9E68-D5E2905B8791}" srcOrd="0" destOrd="0" presId="urn:microsoft.com/office/officeart/2008/layout/HorizontalMultiLevelHierarchy"/>
    <dgm:cxn modelId="{4E5F193C-B984-6843-A48D-B2C40360E83C}" type="presParOf" srcId="{21514E92-D86D-4AA7-9E68-D5E2905B8791}" destId="{32080408-02C9-4E53-B234-D365E3C19B31}" srcOrd="0" destOrd="0" presId="urn:microsoft.com/office/officeart/2008/layout/HorizontalMultiLevelHierarchy"/>
    <dgm:cxn modelId="{66813803-EB11-BD49-8766-3D4CFC35B086}" type="presParOf" srcId="{21514E92-D86D-4AA7-9E68-D5E2905B8791}" destId="{265443CD-62E9-4471-9D2A-D4362E4FD79B}" srcOrd="1" destOrd="0" presId="urn:microsoft.com/office/officeart/2008/layout/HorizontalMultiLevelHierarchy"/>
    <dgm:cxn modelId="{62412DD6-4351-084D-B7AF-D213B439979A}" type="presParOf" srcId="{265443CD-62E9-4471-9D2A-D4362E4FD79B}" destId="{55DA81D1-D7A8-4A5C-89D5-8CB140ACE56C}" srcOrd="0" destOrd="0" presId="urn:microsoft.com/office/officeart/2008/layout/HorizontalMultiLevelHierarchy"/>
    <dgm:cxn modelId="{87497C30-9306-EE47-8AE3-C716D3A80937}" type="presParOf" srcId="{55DA81D1-D7A8-4A5C-89D5-8CB140ACE56C}" destId="{BD09D562-419B-48E1-97B4-BA3CA9D4CD17}" srcOrd="0" destOrd="0" presId="urn:microsoft.com/office/officeart/2008/layout/HorizontalMultiLevelHierarchy"/>
    <dgm:cxn modelId="{C9F79949-1D0A-E748-969A-451CF2C1F7E9}" type="presParOf" srcId="{265443CD-62E9-4471-9D2A-D4362E4FD79B}" destId="{E0AD4CC3-A239-4C8D-8433-071A018245A6}" srcOrd="1" destOrd="0" presId="urn:microsoft.com/office/officeart/2008/layout/HorizontalMultiLevelHierarchy"/>
    <dgm:cxn modelId="{ED6A45F5-0196-CD4B-A1F1-80FA54C04F17}" type="presParOf" srcId="{E0AD4CC3-A239-4C8D-8433-071A018245A6}" destId="{EF28F50B-52F0-4C9C-B394-5509D7C89E65}" srcOrd="0" destOrd="0" presId="urn:microsoft.com/office/officeart/2008/layout/HorizontalMultiLevelHierarchy"/>
    <dgm:cxn modelId="{8D9EF30D-82A6-0B49-B03D-88C3C519F7CE}" type="presParOf" srcId="{E0AD4CC3-A239-4C8D-8433-071A018245A6}" destId="{1013B600-9D19-4B16-9055-BF3DACAB6749}" srcOrd="1" destOrd="0" presId="urn:microsoft.com/office/officeart/2008/layout/HorizontalMultiLevelHierarchy"/>
    <dgm:cxn modelId="{57353FE3-3ED2-DF4F-B7A9-02A7968C6381}" type="presParOf" srcId="{1013B600-9D19-4B16-9055-BF3DACAB6749}" destId="{A6B75EAD-A37D-4F34-9578-BFF4F49ACBAA}" srcOrd="0" destOrd="0" presId="urn:microsoft.com/office/officeart/2008/layout/HorizontalMultiLevelHierarchy"/>
    <dgm:cxn modelId="{F66A4EB8-CD60-5443-A4C7-281623B015BC}" type="presParOf" srcId="{A6B75EAD-A37D-4F34-9578-BFF4F49ACBAA}" destId="{99A61C01-035E-4C57-8419-B02A89D6E777}" srcOrd="0" destOrd="0" presId="urn:microsoft.com/office/officeart/2008/layout/HorizontalMultiLevelHierarchy"/>
    <dgm:cxn modelId="{6F154B7B-4173-5E44-AC0B-2962C79D853A}" type="presParOf" srcId="{1013B600-9D19-4B16-9055-BF3DACAB6749}" destId="{515F2EB9-79B4-491B-8F53-AC47B74C57EE}" srcOrd="1" destOrd="0" presId="urn:microsoft.com/office/officeart/2008/layout/HorizontalMultiLevelHierarchy"/>
    <dgm:cxn modelId="{7D10A30F-AD2E-0F41-AF1D-87BC5E87F909}" type="presParOf" srcId="{515F2EB9-79B4-491B-8F53-AC47B74C57EE}" destId="{718F2E8C-5C69-43DA-8C07-36E7E2C4F3B3}" srcOrd="0" destOrd="0" presId="urn:microsoft.com/office/officeart/2008/layout/HorizontalMultiLevelHierarchy"/>
    <dgm:cxn modelId="{C2BEDB6A-A416-D84C-8E53-026FE4276E6C}" type="presParOf" srcId="{515F2EB9-79B4-491B-8F53-AC47B74C57EE}" destId="{0465A3E4-7EF4-4C0A-AC05-2425079D4ECE}" srcOrd="1" destOrd="0" presId="urn:microsoft.com/office/officeart/2008/layout/HorizontalMultiLevelHierarchy"/>
    <dgm:cxn modelId="{29BF6D28-7261-6F4B-BA23-FE2D641EF31E}" type="presParOf" srcId="{265443CD-62E9-4471-9D2A-D4362E4FD79B}" destId="{ECA98879-3E67-4024-B5AE-A1F99743BD8B}" srcOrd="2" destOrd="0" presId="urn:microsoft.com/office/officeart/2008/layout/HorizontalMultiLevelHierarchy"/>
    <dgm:cxn modelId="{FA2FC386-EA87-6B4F-BB2B-9568A77379E0}" type="presParOf" srcId="{ECA98879-3E67-4024-B5AE-A1F99743BD8B}" destId="{ACB769F3-83EC-4BA1-8A3A-E25CDB752810}" srcOrd="0" destOrd="0" presId="urn:microsoft.com/office/officeart/2008/layout/HorizontalMultiLevelHierarchy"/>
    <dgm:cxn modelId="{CFCB6C23-A6C7-CA47-B2DC-706AA42D5211}" type="presParOf" srcId="{265443CD-62E9-4471-9D2A-D4362E4FD79B}" destId="{E59B4565-218C-46EA-96C2-B4A579705198}" srcOrd="3" destOrd="0" presId="urn:microsoft.com/office/officeart/2008/layout/HorizontalMultiLevelHierarchy"/>
    <dgm:cxn modelId="{3ECA3392-F220-FA46-9658-05A3CA19357F}" type="presParOf" srcId="{E59B4565-218C-46EA-96C2-B4A579705198}" destId="{46440C4E-B9B5-4AEC-A9B6-4613696ED3F0}" srcOrd="0" destOrd="0" presId="urn:microsoft.com/office/officeart/2008/layout/HorizontalMultiLevelHierarchy"/>
    <dgm:cxn modelId="{D21E0CFE-0D5D-A64D-805B-FB8B898B55C0}" type="presParOf" srcId="{E59B4565-218C-46EA-96C2-B4A579705198}" destId="{DA4AD080-6C63-4CB9-BA8B-07834A85DB25}" srcOrd="1" destOrd="0" presId="urn:microsoft.com/office/officeart/2008/layout/HorizontalMultiLevelHierarchy"/>
    <dgm:cxn modelId="{6FD2091E-E6EE-EB47-9A4A-67F2372DC128}" type="presParOf" srcId="{DA4AD080-6C63-4CB9-BA8B-07834A85DB25}" destId="{83C85409-542A-4BD3-BB9D-87A2AA13B187}" srcOrd="0" destOrd="0" presId="urn:microsoft.com/office/officeart/2008/layout/HorizontalMultiLevelHierarchy"/>
    <dgm:cxn modelId="{BA3BFF1A-03E0-D445-84FD-AD9BD5C2D7EA}" type="presParOf" srcId="{83C85409-542A-4BD3-BB9D-87A2AA13B187}" destId="{45D71B59-3BB2-40C9-8DAA-B5852CAF2C58}" srcOrd="0" destOrd="0" presId="urn:microsoft.com/office/officeart/2008/layout/HorizontalMultiLevelHierarchy"/>
    <dgm:cxn modelId="{CEDA8D73-EDD1-2D49-A99A-2FFC0950CF3F}" type="presParOf" srcId="{DA4AD080-6C63-4CB9-BA8B-07834A85DB25}" destId="{A725D5DC-0B20-401B-9510-6CC128E18E01}" srcOrd="1" destOrd="0" presId="urn:microsoft.com/office/officeart/2008/layout/HorizontalMultiLevelHierarchy"/>
    <dgm:cxn modelId="{1CC6787D-45E8-DF41-9AE8-EB5F61038A37}" type="presParOf" srcId="{A725D5DC-0B20-401B-9510-6CC128E18E01}" destId="{7E879C68-51E6-4AB1-9D6C-DC4A6C2B0661}" srcOrd="0" destOrd="0" presId="urn:microsoft.com/office/officeart/2008/layout/HorizontalMultiLevelHierarchy"/>
    <dgm:cxn modelId="{64F95656-DEDF-BB47-8965-2A699C394445}" type="presParOf" srcId="{A725D5DC-0B20-401B-9510-6CC128E18E01}" destId="{494F4DA7-57CD-49D3-800C-BCD1766C2455}" srcOrd="1" destOrd="0" presId="urn:microsoft.com/office/officeart/2008/layout/HorizontalMultiLevelHierarchy"/>
    <dgm:cxn modelId="{1EABFE5B-0B11-E144-BD2D-B232D92CC763}" type="presParOf" srcId="{265443CD-62E9-4471-9D2A-D4362E4FD79B}" destId="{B1C0BFAD-F9B7-433A-AAFD-D84E1FE1E5A2}" srcOrd="4" destOrd="0" presId="urn:microsoft.com/office/officeart/2008/layout/HorizontalMultiLevelHierarchy"/>
    <dgm:cxn modelId="{BBE8CE57-EAE2-0B4F-BF2E-7B67BC41425E}" type="presParOf" srcId="{B1C0BFAD-F9B7-433A-AAFD-D84E1FE1E5A2}" destId="{65C011EA-5A51-4CBB-A5D3-BE6A896D1BE8}" srcOrd="0" destOrd="0" presId="urn:microsoft.com/office/officeart/2008/layout/HorizontalMultiLevelHierarchy"/>
    <dgm:cxn modelId="{A7F7E1C5-2581-844B-BED6-3471EC26D946}" type="presParOf" srcId="{265443CD-62E9-4471-9D2A-D4362E4FD79B}" destId="{D0FF747F-B2B9-4A2F-82C3-77610849B50F}" srcOrd="5" destOrd="0" presId="urn:microsoft.com/office/officeart/2008/layout/HorizontalMultiLevelHierarchy"/>
    <dgm:cxn modelId="{3DE8F433-282A-B243-9583-3E3E81A48976}" type="presParOf" srcId="{D0FF747F-B2B9-4A2F-82C3-77610849B50F}" destId="{60536D03-2179-4E3D-AD9D-6112C8612045}" srcOrd="0" destOrd="0" presId="urn:microsoft.com/office/officeart/2008/layout/HorizontalMultiLevelHierarchy"/>
    <dgm:cxn modelId="{B9868758-5988-144F-9485-17D889E7E5C4}" type="presParOf" srcId="{D0FF747F-B2B9-4A2F-82C3-77610849B50F}" destId="{340F7A91-B53F-4BFE-8EF9-7573F358EB52}" srcOrd="1" destOrd="0" presId="urn:microsoft.com/office/officeart/2008/layout/HorizontalMultiLevelHierarchy"/>
    <dgm:cxn modelId="{4EFFC2C1-A34D-564E-91AA-387178E3E66E}" type="presParOf" srcId="{340F7A91-B53F-4BFE-8EF9-7573F358EB52}" destId="{716AD303-52D4-4EF2-AF0E-3CBB1FF45812}" srcOrd="0" destOrd="0" presId="urn:microsoft.com/office/officeart/2008/layout/HorizontalMultiLevelHierarchy"/>
    <dgm:cxn modelId="{FB717B4D-8D03-DC46-832C-F52B6405EBA2}" type="presParOf" srcId="{716AD303-52D4-4EF2-AF0E-3CBB1FF45812}" destId="{C7FE1BA0-FC92-4513-AD95-AD0FD25D7B5F}" srcOrd="0" destOrd="0" presId="urn:microsoft.com/office/officeart/2008/layout/HorizontalMultiLevelHierarchy"/>
    <dgm:cxn modelId="{42DD2982-AB7A-4E48-9E8B-4775E54107E8}" type="presParOf" srcId="{340F7A91-B53F-4BFE-8EF9-7573F358EB52}" destId="{7C1F2566-056A-471C-9084-29E7F416A738}" srcOrd="1" destOrd="0" presId="urn:microsoft.com/office/officeart/2008/layout/HorizontalMultiLevelHierarchy"/>
    <dgm:cxn modelId="{371147DC-21C6-2E43-A297-1CD15A693E46}" type="presParOf" srcId="{7C1F2566-056A-471C-9084-29E7F416A738}" destId="{0EF876D4-FE33-498F-9AE7-49D4F7EF7281}" srcOrd="0" destOrd="0" presId="urn:microsoft.com/office/officeart/2008/layout/HorizontalMultiLevelHierarchy"/>
    <dgm:cxn modelId="{8800B954-A425-324E-BF70-AF2CE6A1987D}" type="presParOf" srcId="{7C1F2566-056A-471C-9084-29E7F416A738}" destId="{08B137E3-7C0E-4B19-90A7-53EE2565F2F5}" srcOrd="1" destOrd="0" presId="urn:microsoft.com/office/officeart/2008/layout/HorizontalMultiLevelHierarchy"/>
    <dgm:cxn modelId="{FEBEE55A-7A92-A14A-8591-3D1F0511E2F8}" type="presParOf" srcId="{265443CD-62E9-4471-9D2A-D4362E4FD79B}" destId="{62E99D14-5E0A-4A92-A29F-E0ED973040ED}" srcOrd="6" destOrd="0" presId="urn:microsoft.com/office/officeart/2008/layout/HorizontalMultiLevelHierarchy"/>
    <dgm:cxn modelId="{8C32B652-CF3B-5445-ACC7-4CBB69855EC4}" type="presParOf" srcId="{62E99D14-5E0A-4A92-A29F-E0ED973040ED}" destId="{568D639E-0EA6-4C2D-B3D6-8BBCC5E0169E}" srcOrd="0" destOrd="0" presId="urn:microsoft.com/office/officeart/2008/layout/HorizontalMultiLevelHierarchy"/>
    <dgm:cxn modelId="{CD38AE72-2123-EC44-95FD-F37823413430}" type="presParOf" srcId="{265443CD-62E9-4471-9D2A-D4362E4FD79B}" destId="{AA734233-B2EF-49C9-A4DC-295C746A504B}" srcOrd="7" destOrd="0" presId="urn:microsoft.com/office/officeart/2008/layout/HorizontalMultiLevelHierarchy"/>
    <dgm:cxn modelId="{C92D1E99-DC28-E84C-BDE8-BCCE9EC9E77C}" type="presParOf" srcId="{AA734233-B2EF-49C9-A4DC-295C746A504B}" destId="{632F8E16-5F0B-4E3E-8A65-3773593364CA}" srcOrd="0" destOrd="0" presId="urn:microsoft.com/office/officeart/2008/layout/HorizontalMultiLevelHierarchy"/>
    <dgm:cxn modelId="{670EFDAA-BD21-B34B-9AB0-77F4CE621506}" type="presParOf" srcId="{AA734233-B2EF-49C9-A4DC-295C746A504B}" destId="{EA01D7CE-82BF-4AE3-9926-C1E4B8FC404C}" srcOrd="1" destOrd="0" presId="urn:microsoft.com/office/officeart/2008/layout/HorizontalMultiLevelHierarchy"/>
    <dgm:cxn modelId="{B8D4C518-15A4-AC49-ADBA-8561EEE7BC6E}" type="presParOf" srcId="{EA01D7CE-82BF-4AE3-9926-C1E4B8FC404C}" destId="{085A7F2C-DCEE-4183-84D3-4E6C15261E89}" srcOrd="0" destOrd="0" presId="urn:microsoft.com/office/officeart/2008/layout/HorizontalMultiLevelHierarchy"/>
    <dgm:cxn modelId="{011B2D1A-D8AB-EC45-B8F0-9DFA27EC4E0A}" type="presParOf" srcId="{085A7F2C-DCEE-4183-84D3-4E6C15261E89}" destId="{727812D4-5B78-4F8A-9E03-2CF0C6387329}" srcOrd="0" destOrd="0" presId="urn:microsoft.com/office/officeart/2008/layout/HorizontalMultiLevelHierarchy"/>
    <dgm:cxn modelId="{FE66331E-AA9F-0C47-BC5A-A8FD731AF440}" type="presParOf" srcId="{EA01D7CE-82BF-4AE3-9926-C1E4B8FC404C}" destId="{D86651AD-A067-464A-8E59-8BEDB5B56C1B}" srcOrd="1" destOrd="0" presId="urn:microsoft.com/office/officeart/2008/layout/HorizontalMultiLevelHierarchy"/>
    <dgm:cxn modelId="{1B76A9DB-0B6E-E347-9DDD-07D22B443363}" type="presParOf" srcId="{D86651AD-A067-464A-8E59-8BEDB5B56C1B}" destId="{3D9EB212-F4E1-47BC-8CC4-2C0F4BD15BE0}" srcOrd="0" destOrd="0" presId="urn:microsoft.com/office/officeart/2008/layout/HorizontalMultiLevelHierarchy"/>
    <dgm:cxn modelId="{F3DDA72E-95B4-8D4A-B7CA-6B106EC2BC38}" type="presParOf" srcId="{D86651AD-A067-464A-8E59-8BEDB5B56C1B}" destId="{F7F489C6-6313-4CF1-8AF8-18D40CB245B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B2FD9EC-038B-1E49-8C60-615C6AC243EC}" type="doc">
      <dgm:prSet loTypeId="urn:microsoft.com/office/officeart/2005/8/layout/funne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0DC15085-0CE3-4B42-9B11-E01D857F4162}">
      <dgm:prSet phldrT="[Texto]"/>
      <dgm:spPr/>
      <dgm:t>
        <a:bodyPr/>
        <a:lstStyle/>
        <a:p>
          <a:r>
            <a:rPr lang="es-ES_tradnl"/>
            <a:t>Mesa departamental 1</a:t>
          </a:r>
        </a:p>
      </dgm:t>
    </dgm:pt>
    <dgm:pt modelId="{6C346E82-BF4A-F94E-BAD4-F82D72066A80}" type="parTrans" cxnId="{6706035C-5145-2243-8B09-1BD0FAEEBF48}">
      <dgm:prSet/>
      <dgm:spPr/>
      <dgm:t>
        <a:bodyPr/>
        <a:lstStyle/>
        <a:p>
          <a:endParaRPr lang="es-ES_tradnl"/>
        </a:p>
      </dgm:t>
    </dgm:pt>
    <dgm:pt modelId="{66C4D274-2F38-2347-B527-726FBD2D95FD}" type="sibTrans" cxnId="{6706035C-5145-2243-8B09-1BD0FAEEBF48}">
      <dgm:prSet/>
      <dgm:spPr/>
      <dgm:t>
        <a:bodyPr/>
        <a:lstStyle/>
        <a:p>
          <a:endParaRPr lang="es-ES_tradnl"/>
        </a:p>
      </dgm:t>
    </dgm:pt>
    <dgm:pt modelId="{CB355AAA-CD82-4F48-958F-8B4D56ACB389}">
      <dgm:prSet phldrT="[Texto]"/>
      <dgm:spPr/>
      <dgm:t>
        <a:bodyPr/>
        <a:lstStyle/>
        <a:p>
          <a:r>
            <a:rPr lang="es-ES_tradnl"/>
            <a:t>MESA REGIONAL DE COMPETITIVIDAD</a:t>
          </a:r>
        </a:p>
      </dgm:t>
    </dgm:pt>
    <dgm:pt modelId="{3541A066-D9CE-9548-84AD-EAF2D7EDD806}" type="parTrans" cxnId="{B5419C0B-B68B-EA4A-A27C-38BD827A0FB2}">
      <dgm:prSet/>
      <dgm:spPr/>
      <dgm:t>
        <a:bodyPr/>
        <a:lstStyle/>
        <a:p>
          <a:endParaRPr lang="es-ES_tradnl"/>
        </a:p>
      </dgm:t>
    </dgm:pt>
    <dgm:pt modelId="{6F567378-9400-7B48-9CA0-222513681608}" type="sibTrans" cxnId="{B5419C0B-B68B-EA4A-A27C-38BD827A0FB2}">
      <dgm:prSet/>
      <dgm:spPr/>
      <dgm:t>
        <a:bodyPr/>
        <a:lstStyle/>
        <a:p>
          <a:endParaRPr lang="es-ES_tradnl"/>
        </a:p>
      </dgm:t>
    </dgm:pt>
    <dgm:pt modelId="{E209A870-2853-B749-8A61-D5DD4AABFEB9}">
      <dgm:prSet phldrT="[Texto]"/>
      <dgm:spPr/>
      <dgm:t>
        <a:bodyPr/>
        <a:lstStyle/>
        <a:p>
          <a:r>
            <a:rPr lang="es-ES_tradnl"/>
            <a:t>Mesa departamental 2</a:t>
          </a:r>
        </a:p>
      </dgm:t>
    </dgm:pt>
    <dgm:pt modelId="{8DBCCEBC-D127-534A-A65C-09ECE2D5D5EF}" type="parTrans" cxnId="{762B526E-AA06-6348-93B9-72F0E16F7051}">
      <dgm:prSet/>
      <dgm:spPr/>
      <dgm:t>
        <a:bodyPr/>
        <a:lstStyle/>
        <a:p>
          <a:endParaRPr lang="es-ES_tradnl"/>
        </a:p>
      </dgm:t>
    </dgm:pt>
    <dgm:pt modelId="{F2F8088D-5F58-DD4D-B04E-F41379DAE4BE}" type="sibTrans" cxnId="{762B526E-AA06-6348-93B9-72F0E16F7051}">
      <dgm:prSet/>
      <dgm:spPr/>
      <dgm:t>
        <a:bodyPr/>
        <a:lstStyle/>
        <a:p>
          <a:endParaRPr lang="es-ES_tradnl"/>
        </a:p>
      </dgm:t>
    </dgm:pt>
    <dgm:pt modelId="{7FFA35A5-200F-6E48-BAED-3BE2F9B437B4}">
      <dgm:prSet phldrT="[Texto]"/>
      <dgm:spPr/>
      <dgm:t>
        <a:bodyPr/>
        <a:lstStyle/>
        <a:p>
          <a:r>
            <a:rPr lang="es-ES_tradnl"/>
            <a:t>Etcétera</a:t>
          </a:r>
        </a:p>
      </dgm:t>
    </dgm:pt>
    <dgm:pt modelId="{C4711B62-1848-EF4F-83FE-E2C2B55BE98C}" type="parTrans" cxnId="{DC720717-4D46-0645-B4CE-B6B2C4729E68}">
      <dgm:prSet/>
      <dgm:spPr/>
      <dgm:t>
        <a:bodyPr/>
        <a:lstStyle/>
        <a:p>
          <a:endParaRPr lang="es-ES_tradnl"/>
        </a:p>
      </dgm:t>
    </dgm:pt>
    <dgm:pt modelId="{AAA5DF95-8027-7C41-94A2-3C723432430A}" type="sibTrans" cxnId="{DC720717-4D46-0645-B4CE-B6B2C4729E68}">
      <dgm:prSet/>
      <dgm:spPr/>
      <dgm:t>
        <a:bodyPr/>
        <a:lstStyle/>
        <a:p>
          <a:endParaRPr lang="es-ES_tradnl"/>
        </a:p>
      </dgm:t>
    </dgm:pt>
    <dgm:pt modelId="{6CDEAC8D-FAF8-E241-B4C8-D23F4D3500D4}" type="pres">
      <dgm:prSet presAssocID="{6B2FD9EC-038B-1E49-8C60-615C6AC243EC}" presName="Name0" presStyleCnt="0">
        <dgm:presLayoutVars>
          <dgm:chMax val="4"/>
          <dgm:resizeHandles val="exact"/>
        </dgm:presLayoutVars>
      </dgm:prSet>
      <dgm:spPr/>
    </dgm:pt>
    <dgm:pt modelId="{C1010054-A7B8-0342-BE80-FB2965BB7D06}" type="pres">
      <dgm:prSet presAssocID="{6B2FD9EC-038B-1E49-8C60-615C6AC243EC}" presName="ellipse" presStyleLbl="trBgShp" presStyleIdx="0" presStyleCnt="1"/>
      <dgm:spPr/>
    </dgm:pt>
    <dgm:pt modelId="{E30AAD33-E550-B64F-BCE5-4C00A649C621}" type="pres">
      <dgm:prSet presAssocID="{6B2FD9EC-038B-1E49-8C60-615C6AC243EC}" presName="arrow1" presStyleLbl="fgShp" presStyleIdx="0" presStyleCnt="1"/>
      <dgm:spPr/>
    </dgm:pt>
    <dgm:pt modelId="{5A62EE56-9A95-EA43-BCF2-B9648ACB2A81}" type="pres">
      <dgm:prSet presAssocID="{6B2FD9EC-038B-1E49-8C60-615C6AC243EC}" presName="rectangle" presStyleLbl="revTx" presStyleIdx="0" presStyleCnt="1">
        <dgm:presLayoutVars>
          <dgm:bulletEnabled val="1"/>
        </dgm:presLayoutVars>
      </dgm:prSet>
      <dgm:spPr/>
    </dgm:pt>
    <dgm:pt modelId="{CB45912B-86BA-DF43-9316-F1FCB4D55F36}" type="pres">
      <dgm:prSet presAssocID="{E209A870-2853-B749-8A61-D5DD4AABFEB9}" presName="item1" presStyleLbl="node1" presStyleIdx="0" presStyleCnt="3">
        <dgm:presLayoutVars>
          <dgm:bulletEnabled val="1"/>
        </dgm:presLayoutVars>
      </dgm:prSet>
      <dgm:spPr/>
    </dgm:pt>
    <dgm:pt modelId="{41064C7C-B0BA-E545-8750-B34B79792120}" type="pres">
      <dgm:prSet presAssocID="{7FFA35A5-200F-6E48-BAED-3BE2F9B437B4}" presName="item2" presStyleLbl="node1" presStyleIdx="1" presStyleCnt="3">
        <dgm:presLayoutVars>
          <dgm:bulletEnabled val="1"/>
        </dgm:presLayoutVars>
      </dgm:prSet>
      <dgm:spPr/>
    </dgm:pt>
    <dgm:pt modelId="{5E5B2F4A-C0B1-B742-841A-BEBF78146CEC}" type="pres">
      <dgm:prSet presAssocID="{CB355AAA-CD82-4F48-958F-8B4D56ACB389}" presName="item3" presStyleLbl="node1" presStyleIdx="2" presStyleCnt="3">
        <dgm:presLayoutVars>
          <dgm:bulletEnabled val="1"/>
        </dgm:presLayoutVars>
      </dgm:prSet>
      <dgm:spPr/>
    </dgm:pt>
    <dgm:pt modelId="{4E31FABA-ECED-154D-AE8E-8704CB6CBC93}" type="pres">
      <dgm:prSet presAssocID="{6B2FD9EC-038B-1E49-8C60-615C6AC243EC}" presName="funnel" presStyleLbl="trAlignAcc1" presStyleIdx="0" presStyleCnt="1"/>
      <dgm:spPr/>
    </dgm:pt>
  </dgm:ptLst>
  <dgm:cxnLst>
    <dgm:cxn modelId="{B5419C0B-B68B-EA4A-A27C-38BD827A0FB2}" srcId="{6B2FD9EC-038B-1E49-8C60-615C6AC243EC}" destId="{CB355AAA-CD82-4F48-958F-8B4D56ACB389}" srcOrd="3" destOrd="0" parTransId="{3541A066-D9CE-9548-84AD-EAF2D7EDD806}" sibTransId="{6F567378-9400-7B48-9CA0-222513681608}"/>
    <dgm:cxn modelId="{DC720717-4D46-0645-B4CE-B6B2C4729E68}" srcId="{6B2FD9EC-038B-1E49-8C60-615C6AC243EC}" destId="{7FFA35A5-200F-6E48-BAED-3BE2F9B437B4}" srcOrd="2" destOrd="0" parTransId="{C4711B62-1848-EF4F-83FE-E2C2B55BE98C}" sibTransId="{AAA5DF95-8027-7C41-94A2-3C723432430A}"/>
    <dgm:cxn modelId="{E5A4E628-83C8-D94B-9798-D8D8BFB9A5C3}" type="presOf" srcId="{6B2FD9EC-038B-1E49-8C60-615C6AC243EC}" destId="{6CDEAC8D-FAF8-E241-B4C8-D23F4D3500D4}" srcOrd="0" destOrd="0" presId="urn:microsoft.com/office/officeart/2005/8/layout/funnel1"/>
    <dgm:cxn modelId="{FCBE8056-82C0-2D4A-9681-24F0EE1BD9AF}" type="presOf" srcId="{CB355AAA-CD82-4F48-958F-8B4D56ACB389}" destId="{5A62EE56-9A95-EA43-BCF2-B9648ACB2A81}" srcOrd="0" destOrd="0" presId="urn:microsoft.com/office/officeart/2005/8/layout/funnel1"/>
    <dgm:cxn modelId="{6706035C-5145-2243-8B09-1BD0FAEEBF48}" srcId="{6B2FD9EC-038B-1E49-8C60-615C6AC243EC}" destId="{0DC15085-0CE3-4B42-9B11-E01D857F4162}" srcOrd="0" destOrd="0" parTransId="{6C346E82-BF4A-F94E-BAD4-F82D72066A80}" sibTransId="{66C4D274-2F38-2347-B527-726FBD2D95FD}"/>
    <dgm:cxn modelId="{762B526E-AA06-6348-93B9-72F0E16F7051}" srcId="{6B2FD9EC-038B-1E49-8C60-615C6AC243EC}" destId="{E209A870-2853-B749-8A61-D5DD4AABFEB9}" srcOrd="1" destOrd="0" parTransId="{8DBCCEBC-D127-534A-A65C-09ECE2D5D5EF}" sibTransId="{F2F8088D-5F58-DD4D-B04E-F41379DAE4BE}"/>
    <dgm:cxn modelId="{50E5F7A2-E8B0-3447-9F74-BAA878444141}" type="presOf" srcId="{E209A870-2853-B749-8A61-D5DD4AABFEB9}" destId="{41064C7C-B0BA-E545-8750-B34B79792120}" srcOrd="0" destOrd="0" presId="urn:microsoft.com/office/officeart/2005/8/layout/funnel1"/>
    <dgm:cxn modelId="{940FF4C0-5A57-744B-A847-570AE50309F8}" type="presOf" srcId="{7FFA35A5-200F-6E48-BAED-3BE2F9B437B4}" destId="{CB45912B-86BA-DF43-9316-F1FCB4D55F36}" srcOrd="0" destOrd="0" presId="urn:microsoft.com/office/officeart/2005/8/layout/funnel1"/>
    <dgm:cxn modelId="{FF3455EE-734C-6B45-8580-9D5843F29583}" type="presOf" srcId="{0DC15085-0CE3-4B42-9B11-E01D857F4162}" destId="{5E5B2F4A-C0B1-B742-841A-BEBF78146CEC}" srcOrd="0" destOrd="0" presId="urn:microsoft.com/office/officeart/2005/8/layout/funnel1"/>
    <dgm:cxn modelId="{C863A781-7EA1-4D41-8089-FBF0E511F188}" type="presParOf" srcId="{6CDEAC8D-FAF8-E241-B4C8-D23F4D3500D4}" destId="{C1010054-A7B8-0342-BE80-FB2965BB7D06}" srcOrd="0" destOrd="0" presId="urn:microsoft.com/office/officeart/2005/8/layout/funnel1"/>
    <dgm:cxn modelId="{180C2C23-4D4C-7446-A209-E8065E6DFAFA}" type="presParOf" srcId="{6CDEAC8D-FAF8-E241-B4C8-D23F4D3500D4}" destId="{E30AAD33-E550-B64F-BCE5-4C00A649C621}" srcOrd="1" destOrd="0" presId="urn:microsoft.com/office/officeart/2005/8/layout/funnel1"/>
    <dgm:cxn modelId="{7A15D040-A78E-6945-AC17-139F9054FB6B}" type="presParOf" srcId="{6CDEAC8D-FAF8-E241-B4C8-D23F4D3500D4}" destId="{5A62EE56-9A95-EA43-BCF2-B9648ACB2A81}" srcOrd="2" destOrd="0" presId="urn:microsoft.com/office/officeart/2005/8/layout/funnel1"/>
    <dgm:cxn modelId="{A573BB66-1266-1140-8D0C-B856E4DA0499}" type="presParOf" srcId="{6CDEAC8D-FAF8-E241-B4C8-D23F4D3500D4}" destId="{CB45912B-86BA-DF43-9316-F1FCB4D55F36}" srcOrd="3" destOrd="0" presId="urn:microsoft.com/office/officeart/2005/8/layout/funnel1"/>
    <dgm:cxn modelId="{B15BC39B-5139-7140-A2F6-69587A4C2402}" type="presParOf" srcId="{6CDEAC8D-FAF8-E241-B4C8-D23F4D3500D4}" destId="{41064C7C-B0BA-E545-8750-B34B79792120}" srcOrd="4" destOrd="0" presId="urn:microsoft.com/office/officeart/2005/8/layout/funnel1"/>
    <dgm:cxn modelId="{6A77627A-CC5C-144B-9D2C-39F8EA931081}" type="presParOf" srcId="{6CDEAC8D-FAF8-E241-B4C8-D23F4D3500D4}" destId="{5E5B2F4A-C0B1-B742-841A-BEBF78146CEC}" srcOrd="5" destOrd="0" presId="urn:microsoft.com/office/officeart/2005/8/layout/funnel1"/>
    <dgm:cxn modelId="{FE0385E8-5439-BE4A-991D-F7604A480BC7}" type="presParOf" srcId="{6CDEAC8D-FAF8-E241-B4C8-D23F4D3500D4}" destId="{4E31FABA-ECED-154D-AE8E-8704CB6CBC9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F1C5D2D-3F8A-654A-9923-E41C0C9F15F9}" type="doc">
      <dgm:prSet loTypeId="urn:microsoft.com/office/officeart/2005/8/layout/hierarchy4" loCatId="hierarchy" qsTypeId="urn:microsoft.com/office/officeart/2005/8/quickstyle/simple4" qsCatId="simple" csTypeId="urn:microsoft.com/office/officeart/2005/8/colors/accent1_2" csCatId="accent1" phldr="1"/>
      <dgm:spPr/>
    </dgm:pt>
    <dgm:pt modelId="{CDFF3869-9BF3-AD46-80D9-6F7532E091B1}">
      <dgm:prSet phldrT="[Texto]"/>
      <dgm:spPr/>
      <dgm:t>
        <a:bodyPr/>
        <a:lstStyle/>
        <a:p>
          <a:r>
            <a:rPr lang="es-ES_tradnl"/>
            <a:t>MESA NACIONAL DE COMPETITIVIDAD                (rector del modelo)</a:t>
          </a:r>
        </a:p>
      </dgm:t>
    </dgm:pt>
    <dgm:pt modelId="{F33243D6-2B59-414F-9E61-23CACB9E281F}" type="parTrans" cxnId="{4C99F2FA-61C2-304C-B725-8CBAFC08F689}">
      <dgm:prSet/>
      <dgm:spPr/>
      <dgm:t>
        <a:bodyPr/>
        <a:lstStyle/>
        <a:p>
          <a:endParaRPr lang="es-ES_tradnl"/>
        </a:p>
      </dgm:t>
    </dgm:pt>
    <dgm:pt modelId="{AE810B2C-8C7A-CC40-B417-883CC910EC79}" type="sibTrans" cxnId="{4C99F2FA-61C2-304C-B725-8CBAFC08F689}">
      <dgm:prSet/>
      <dgm:spPr/>
      <dgm:t>
        <a:bodyPr/>
        <a:lstStyle/>
        <a:p>
          <a:endParaRPr lang="es-ES_tradnl"/>
        </a:p>
      </dgm:t>
    </dgm:pt>
    <dgm:pt modelId="{9D06B3B6-6921-E34F-93C6-94E277B29638}">
      <dgm:prSet phldrT="[Texto]"/>
      <dgm:spPr/>
      <dgm:t>
        <a:bodyPr/>
        <a:lstStyle/>
        <a:p>
          <a:r>
            <a:rPr lang="es-ES_tradnl"/>
            <a:t>PRONACOM                                                              (coordinador)</a:t>
          </a:r>
        </a:p>
      </dgm:t>
    </dgm:pt>
    <dgm:pt modelId="{F6FA8437-5711-F44C-BF27-B78073BE2224}" type="parTrans" cxnId="{73E2D5D1-AF77-3747-B5F7-2FDCB4CBD34A}">
      <dgm:prSet/>
      <dgm:spPr/>
      <dgm:t>
        <a:bodyPr/>
        <a:lstStyle/>
        <a:p>
          <a:endParaRPr lang="es-ES_tradnl"/>
        </a:p>
      </dgm:t>
    </dgm:pt>
    <dgm:pt modelId="{02BCE292-FAF7-AF44-AF4E-5803EAA4ECDC}" type="sibTrans" cxnId="{73E2D5D1-AF77-3747-B5F7-2FDCB4CBD34A}">
      <dgm:prSet/>
      <dgm:spPr/>
      <dgm:t>
        <a:bodyPr/>
        <a:lstStyle/>
        <a:p>
          <a:endParaRPr lang="es-ES_tradnl"/>
        </a:p>
      </dgm:t>
    </dgm:pt>
    <dgm:pt modelId="{771A16CE-3280-D640-9064-2ED2027E2151}">
      <dgm:prSet phldrT="[Texto]"/>
      <dgm:spPr/>
      <dgm:t>
        <a:bodyPr/>
        <a:lstStyle/>
        <a:p>
          <a:r>
            <a:rPr lang="es-ES_tradnl"/>
            <a:t>Consejo Privado de Competitividad</a:t>
          </a:r>
        </a:p>
      </dgm:t>
    </dgm:pt>
    <dgm:pt modelId="{97438E7A-796F-0146-AD7B-D29C77B61CC6}" type="parTrans" cxnId="{3624CF94-55EE-334E-8415-709DC3203915}">
      <dgm:prSet/>
      <dgm:spPr/>
      <dgm:t>
        <a:bodyPr/>
        <a:lstStyle/>
        <a:p>
          <a:endParaRPr lang="es-ES_tradnl"/>
        </a:p>
      </dgm:t>
    </dgm:pt>
    <dgm:pt modelId="{5DB258AF-D5E7-D540-BE19-60AB4E8C3152}" type="sibTrans" cxnId="{3624CF94-55EE-334E-8415-709DC3203915}">
      <dgm:prSet/>
      <dgm:spPr/>
      <dgm:t>
        <a:bodyPr/>
        <a:lstStyle/>
        <a:p>
          <a:endParaRPr lang="es-ES_tradnl"/>
        </a:p>
      </dgm:t>
    </dgm:pt>
    <dgm:pt modelId="{DF047E00-4A84-4CF2-B280-63CB79700F6B}">
      <dgm:prSet phldrT="[Texto]"/>
      <dgm:spPr/>
      <dgm:t>
        <a:bodyPr/>
        <a:lstStyle/>
        <a:p>
          <a:r>
            <a:rPr lang="es-ES_tradnl"/>
            <a:t>Mesas Regionales de Competitividad</a:t>
          </a:r>
        </a:p>
      </dgm:t>
    </dgm:pt>
    <dgm:pt modelId="{0B7334DC-EB93-443D-A6DC-34245255CA66}" type="parTrans" cxnId="{75FD1B0A-CDF4-4DB6-BE2F-7539B4E74035}">
      <dgm:prSet/>
      <dgm:spPr/>
      <dgm:t>
        <a:bodyPr/>
        <a:lstStyle/>
        <a:p>
          <a:endParaRPr lang="es-ES"/>
        </a:p>
      </dgm:t>
    </dgm:pt>
    <dgm:pt modelId="{AC479A17-7F0F-4413-B8BE-FCB1E80D0230}" type="sibTrans" cxnId="{75FD1B0A-CDF4-4DB6-BE2F-7539B4E74035}">
      <dgm:prSet/>
      <dgm:spPr/>
      <dgm:t>
        <a:bodyPr/>
        <a:lstStyle/>
        <a:p>
          <a:endParaRPr lang="es-ES"/>
        </a:p>
      </dgm:t>
    </dgm:pt>
    <dgm:pt modelId="{DE8ACF8F-553F-4E33-94F1-C27E497B04B1}">
      <dgm:prSet phldrT="[Texto]"/>
      <dgm:spPr/>
      <dgm:t>
        <a:bodyPr/>
        <a:lstStyle/>
        <a:p>
          <a:r>
            <a:rPr lang="es-ES_tradnl"/>
            <a:t>Ministerio de Economía</a:t>
          </a:r>
        </a:p>
      </dgm:t>
    </dgm:pt>
    <dgm:pt modelId="{DDA4CEA0-D52D-434C-87A7-8CDCAACD27F8}" type="parTrans" cxnId="{9F5E6DFD-6FAB-4EB8-9C07-B565C1F71FB4}">
      <dgm:prSet/>
      <dgm:spPr/>
      <dgm:t>
        <a:bodyPr/>
        <a:lstStyle/>
        <a:p>
          <a:endParaRPr lang="es-ES"/>
        </a:p>
      </dgm:t>
    </dgm:pt>
    <dgm:pt modelId="{CB822A77-1045-458F-86F7-70300B8F51D9}" type="sibTrans" cxnId="{9F5E6DFD-6FAB-4EB8-9C07-B565C1F71FB4}">
      <dgm:prSet/>
      <dgm:spPr/>
      <dgm:t>
        <a:bodyPr/>
        <a:lstStyle/>
        <a:p>
          <a:endParaRPr lang="es-ES"/>
        </a:p>
      </dgm:t>
    </dgm:pt>
    <dgm:pt modelId="{248A4C11-DA2E-42DB-A975-CDB64C88B096}">
      <dgm:prSet phldrT="[Texto]"/>
      <dgm:spPr/>
      <dgm:t>
        <a:bodyPr/>
        <a:lstStyle/>
        <a:p>
          <a:r>
            <a:rPr lang="es-ES_tradnl" dirty="0" err="1"/>
            <a:t>Segeplan</a:t>
          </a:r>
          <a:endParaRPr lang="es-ES_tradnl" dirty="0"/>
        </a:p>
      </dgm:t>
    </dgm:pt>
    <dgm:pt modelId="{D2FEC695-2263-4AAF-9200-E80A28AEC0DC}" type="parTrans" cxnId="{4397AA4A-EE3A-40D0-A0EC-53AAB8D482CD}">
      <dgm:prSet/>
      <dgm:spPr/>
      <dgm:t>
        <a:bodyPr/>
        <a:lstStyle/>
        <a:p>
          <a:endParaRPr lang="es-ES"/>
        </a:p>
      </dgm:t>
    </dgm:pt>
    <dgm:pt modelId="{BE318478-39E3-460B-996E-CE274E867A51}" type="sibTrans" cxnId="{4397AA4A-EE3A-40D0-A0EC-53AAB8D482CD}">
      <dgm:prSet/>
      <dgm:spPr/>
      <dgm:t>
        <a:bodyPr/>
        <a:lstStyle/>
        <a:p>
          <a:endParaRPr lang="es-ES"/>
        </a:p>
      </dgm:t>
    </dgm:pt>
    <dgm:pt modelId="{28738E9C-CE44-47FA-87D0-52BB2D17B13D}">
      <dgm:prSet phldrT="[Texto]"/>
      <dgm:spPr/>
      <dgm:t>
        <a:bodyPr/>
        <a:lstStyle/>
        <a:p>
          <a:r>
            <a:rPr lang="es-ES_tradnl" dirty="0"/>
            <a:t>Congreso de la República.</a:t>
          </a:r>
        </a:p>
      </dgm:t>
    </dgm:pt>
    <dgm:pt modelId="{B6025ECA-2D23-43E1-8693-189F6A979ABD}" type="parTrans" cxnId="{61E6166F-1B88-4ADC-B42B-C73F97C032AB}">
      <dgm:prSet/>
      <dgm:spPr/>
      <dgm:t>
        <a:bodyPr/>
        <a:lstStyle/>
        <a:p>
          <a:endParaRPr lang="es-ES"/>
        </a:p>
      </dgm:t>
    </dgm:pt>
    <dgm:pt modelId="{064F3592-2655-440A-80AC-C946ADA5E6E8}" type="sibTrans" cxnId="{61E6166F-1B88-4ADC-B42B-C73F97C032AB}">
      <dgm:prSet/>
      <dgm:spPr/>
      <dgm:t>
        <a:bodyPr/>
        <a:lstStyle/>
        <a:p>
          <a:endParaRPr lang="es-ES"/>
        </a:p>
      </dgm:t>
    </dgm:pt>
    <dgm:pt modelId="{587D819F-016B-4BE0-9A6C-99CE165DF3FE}">
      <dgm:prSet phldrT="[Texto]"/>
      <dgm:spPr/>
      <dgm:t>
        <a:bodyPr/>
        <a:lstStyle/>
        <a:p>
          <a:r>
            <a:rPr lang="es-ES" dirty="0"/>
            <a:t>Grupos Gestores, Etcétera</a:t>
          </a:r>
          <a:endParaRPr lang="es-ES_tradnl" dirty="0"/>
        </a:p>
      </dgm:t>
    </dgm:pt>
    <dgm:pt modelId="{3B2082D2-A194-427B-9A7E-322D2086EFAF}" type="parTrans" cxnId="{3157C526-50EB-4630-8894-FAF3837255BA}">
      <dgm:prSet/>
      <dgm:spPr/>
      <dgm:t>
        <a:bodyPr/>
        <a:lstStyle/>
        <a:p>
          <a:endParaRPr lang="es-ES"/>
        </a:p>
      </dgm:t>
    </dgm:pt>
    <dgm:pt modelId="{D07D20DE-98F4-4990-B7F6-CB867AC71140}" type="sibTrans" cxnId="{3157C526-50EB-4630-8894-FAF3837255BA}">
      <dgm:prSet/>
      <dgm:spPr/>
      <dgm:t>
        <a:bodyPr/>
        <a:lstStyle/>
        <a:p>
          <a:endParaRPr lang="es-ES"/>
        </a:p>
      </dgm:t>
    </dgm:pt>
    <dgm:pt modelId="{56CB6660-2BE7-CE44-BD45-2C5680EC9C6B}">
      <dgm:prSet phldrT="[Texto]"/>
      <dgm:spPr/>
      <dgm:t>
        <a:bodyPr/>
        <a:lstStyle/>
        <a:p>
          <a:r>
            <a:rPr lang="es-ES" dirty="0"/>
            <a:t>CNMC</a:t>
          </a:r>
          <a:endParaRPr lang="es-ES_tradnl" dirty="0"/>
        </a:p>
      </dgm:t>
    </dgm:pt>
    <dgm:pt modelId="{451527CE-A6D7-DB4F-B474-715E0E60B6F2}" type="parTrans" cxnId="{E44E7764-BE39-4F45-B904-53BAACF2077F}">
      <dgm:prSet/>
      <dgm:spPr/>
    </dgm:pt>
    <dgm:pt modelId="{9825D74F-3E3F-6943-B2BE-67ED7BFCA0DD}" type="sibTrans" cxnId="{E44E7764-BE39-4F45-B904-53BAACF2077F}">
      <dgm:prSet/>
      <dgm:spPr/>
    </dgm:pt>
    <dgm:pt modelId="{249A4F4B-B33D-4C19-B2ED-39EE023E7387}" type="pres">
      <dgm:prSet presAssocID="{FF1C5D2D-3F8A-654A-9923-E41C0C9F15F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A849A65-EF0F-48C1-B24C-5D0FF9B175A3}" type="pres">
      <dgm:prSet presAssocID="{CDFF3869-9BF3-AD46-80D9-6F7532E091B1}" presName="vertOne" presStyleCnt="0"/>
      <dgm:spPr/>
    </dgm:pt>
    <dgm:pt modelId="{B45D72D5-AA7A-4300-BD53-A57F68F55D9C}" type="pres">
      <dgm:prSet presAssocID="{CDFF3869-9BF3-AD46-80D9-6F7532E091B1}" presName="txOne" presStyleLbl="node0" presStyleIdx="0" presStyleCnt="1">
        <dgm:presLayoutVars>
          <dgm:chPref val="3"/>
        </dgm:presLayoutVars>
      </dgm:prSet>
      <dgm:spPr/>
    </dgm:pt>
    <dgm:pt modelId="{2AED1684-600F-46E6-80AD-F1C631A7BB19}" type="pres">
      <dgm:prSet presAssocID="{CDFF3869-9BF3-AD46-80D9-6F7532E091B1}" presName="parTransOne" presStyleCnt="0"/>
      <dgm:spPr/>
    </dgm:pt>
    <dgm:pt modelId="{B46BBF8B-7EC7-4400-9B48-46C0E6CC0D39}" type="pres">
      <dgm:prSet presAssocID="{CDFF3869-9BF3-AD46-80D9-6F7532E091B1}" presName="horzOne" presStyleCnt="0"/>
      <dgm:spPr/>
    </dgm:pt>
    <dgm:pt modelId="{B2C992F5-5EEC-4AA2-B2DD-B5A116110F4A}" type="pres">
      <dgm:prSet presAssocID="{9D06B3B6-6921-E34F-93C6-94E277B29638}" presName="vertTwo" presStyleCnt="0"/>
      <dgm:spPr/>
    </dgm:pt>
    <dgm:pt modelId="{990CFC78-F681-4D8C-91EF-BD04E23F195F}" type="pres">
      <dgm:prSet presAssocID="{9D06B3B6-6921-E34F-93C6-94E277B29638}" presName="txTwo" presStyleLbl="node2" presStyleIdx="0" presStyleCnt="1">
        <dgm:presLayoutVars>
          <dgm:chPref val="3"/>
        </dgm:presLayoutVars>
      </dgm:prSet>
      <dgm:spPr/>
    </dgm:pt>
    <dgm:pt modelId="{4F5F4AEB-9AA2-4FAD-858D-0241D319B66E}" type="pres">
      <dgm:prSet presAssocID="{9D06B3B6-6921-E34F-93C6-94E277B29638}" presName="parTransTwo" presStyleCnt="0"/>
      <dgm:spPr/>
    </dgm:pt>
    <dgm:pt modelId="{8988F34A-7EBE-40C0-96C4-30637DA462BA}" type="pres">
      <dgm:prSet presAssocID="{9D06B3B6-6921-E34F-93C6-94E277B29638}" presName="horzTwo" presStyleCnt="0"/>
      <dgm:spPr/>
    </dgm:pt>
    <dgm:pt modelId="{B68271E3-A884-4EDB-93F9-1D2E2F23F445}" type="pres">
      <dgm:prSet presAssocID="{DF047E00-4A84-4CF2-B280-63CB79700F6B}" presName="vertThree" presStyleCnt="0"/>
      <dgm:spPr/>
    </dgm:pt>
    <dgm:pt modelId="{1AE4E8A0-7588-4679-8927-73E58136E8D3}" type="pres">
      <dgm:prSet presAssocID="{DF047E00-4A84-4CF2-B280-63CB79700F6B}" presName="txThree" presStyleLbl="node3" presStyleIdx="0" presStyleCnt="7">
        <dgm:presLayoutVars>
          <dgm:chPref val="3"/>
        </dgm:presLayoutVars>
      </dgm:prSet>
      <dgm:spPr/>
    </dgm:pt>
    <dgm:pt modelId="{1652DC5C-DD9D-4C1C-A083-43C7506CC0C4}" type="pres">
      <dgm:prSet presAssocID="{DF047E00-4A84-4CF2-B280-63CB79700F6B}" presName="horzThree" presStyleCnt="0"/>
      <dgm:spPr/>
    </dgm:pt>
    <dgm:pt modelId="{3DCF5E41-597F-47BE-9A34-017AB67ED18E}" type="pres">
      <dgm:prSet presAssocID="{AC479A17-7F0F-4413-B8BE-FCB1E80D0230}" presName="sibSpaceThree" presStyleCnt="0"/>
      <dgm:spPr/>
    </dgm:pt>
    <dgm:pt modelId="{8DE4BBC0-0267-4B29-8A19-EA2E717DAE07}" type="pres">
      <dgm:prSet presAssocID="{771A16CE-3280-D640-9064-2ED2027E2151}" presName="vertThree" presStyleCnt="0"/>
      <dgm:spPr/>
    </dgm:pt>
    <dgm:pt modelId="{F4E4A25B-2F05-461A-ADC7-A3D12360D14B}" type="pres">
      <dgm:prSet presAssocID="{771A16CE-3280-D640-9064-2ED2027E2151}" presName="txThree" presStyleLbl="node3" presStyleIdx="1" presStyleCnt="7">
        <dgm:presLayoutVars>
          <dgm:chPref val="3"/>
        </dgm:presLayoutVars>
      </dgm:prSet>
      <dgm:spPr/>
    </dgm:pt>
    <dgm:pt modelId="{BFE17B35-C5D4-4070-8FD0-20A97EE64E0C}" type="pres">
      <dgm:prSet presAssocID="{771A16CE-3280-D640-9064-2ED2027E2151}" presName="horzThree" presStyleCnt="0"/>
      <dgm:spPr/>
    </dgm:pt>
    <dgm:pt modelId="{901B6EA5-BA73-4AFE-9C43-B62B337EEE71}" type="pres">
      <dgm:prSet presAssocID="{5DB258AF-D5E7-D540-BE19-60AB4E8C3152}" presName="sibSpaceThree" presStyleCnt="0"/>
      <dgm:spPr/>
    </dgm:pt>
    <dgm:pt modelId="{2EAC43C9-418C-4E4B-8297-EE5CCC9992D6}" type="pres">
      <dgm:prSet presAssocID="{DE8ACF8F-553F-4E33-94F1-C27E497B04B1}" presName="vertThree" presStyleCnt="0"/>
      <dgm:spPr/>
    </dgm:pt>
    <dgm:pt modelId="{EDDA6963-1461-4B40-8899-7DE2D6A55A6F}" type="pres">
      <dgm:prSet presAssocID="{DE8ACF8F-553F-4E33-94F1-C27E497B04B1}" presName="txThree" presStyleLbl="node3" presStyleIdx="2" presStyleCnt="7">
        <dgm:presLayoutVars>
          <dgm:chPref val="3"/>
        </dgm:presLayoutVars>
      </dgm:prSet>
      <dgm:spPr/>
    </dgm:pt>
    <dgm:pt modelId="{D96DB651-6684-4442-85CC-6252CDA65E2C}" type="pres">
      <dgm:prSet presAssocID="{DE8ACF8F-553F-4E33-94F1-C27E497B04B1}" presName="horzThree" presStyleCnt="0"/>
      <dgm:spPr/>
    </dgm:pt>
    <dgm:pt modelId="{1AEA90BA-6B01-401D-8252-BA7EAD41BB4B}" type="pres">
      <dgm:prSet presAssocID="{CB822A77-1045-458F-86F7-70300B8F51D9}" presName="sibSpaceThree" presStyleCnt="0"/>
      <dgm:spPr/>
    </dgm:pt>
    <dgm:pt modelId="{756DE571-41FF-43B2-AD86-7331C9AF302B}" type="pres">
      <dgm:prSet presAssocID="{248A4C11-DA2E-42DB-A975-CDB64C88B096}" presName="vertThree" presStyleCnt="0"/>
      <dgm:spPr/>
    </dgm:pt>
    <dgm:pt modelId="{F66009D9-726E-42D7-9410-2037871FB785}" type="pres">
      <dgm:prSet presAssocID="{248A4C11-DA2E-42DB-A975-CDB64C88B096}" presName="txThree" presStyleLbl="node3" presStyleIdx="3" presStyleCnt="7">
        <dgm:presLayoutVars>
          <dgm:chPref val="3"/>
        </dgm:presLayoutVars>
      </dgm:prSet>
      <dgm:spPr/>
    </dgm:pt>
    <dgm:pt modelId="{B09D7C68-0CC3-4B53-9441-7C15043C51F9}" type="pres">
      <dgm:prSet presAssocID="{248A4C11-DA2E-42DB-A975-CDB64C88B096}" presName="horzThree" presStyleCnt="0"/>
      <dgm:spPr/>
    </dgm:pt>
    <dgm:pt modelId="{FA2E475F-C96B-4C4D-A9D1-C0299F80F339}" type="pres">
      <dgm:prSet presAssocID="{BE318478-39E3-460B-996E-CE274E867A51}" presName="sibSpaceThree" presStyleCnt="0"/>
      <dgm:spPr/>
    </dgm:pt>
    <dgm:pt modelId="{2D879C4A-F788-4445-9B43-F48B76EFC492}" type="pres">
      <dgm:prSet presAssocID="{28738E9C-CE44-47FA-87D0-52BB2D17B13D}" presName="vertThree" presStyleCnt="0"/>
      <dgm:spPr/>
    </dgm:pt>
    <dgm:pt modelId="{5F74B07B-FC52-4967-BAE6-9813659E93C8}" type="pres">
      <dgm:prSet presAssocID="{28738E9C-CE44-47FA-87D0-52BB2D17B13D}" presName="txThree" presStyleLbl="node3" presStyleIdx="4" presStyleCnt="7">
        <dgm:presLayoutVars>
          <dgm:chPref val="3"/>
        </dgm:presLayoutVars>
      </dgm:prSet>
      <dgm:spPr/>
    </dgm:pt>
    <dgm:pt modelId="{785A6D7C-A024-4846-8816-474F7BEE4D2A}" type="pres">
      <dgm:prSet presAssocID="{28738E9C-CE44-47FA-87D0-52BB2D17B13D}" presName="horzThree" presStyleCnt="0"/>
      <dgm:spPr/>
    </dgm:pt>
    <dgm:pt modelId="{865E7981-617E-4F69-9F42-DA8C6B96FCA8}" type="pres">
      <dgm:prSet presAssocID="{064F3592-2655-440A-80AC-C946ADA5E6E8}" presName="sibSpaceThree" presStyleCnt="0"/>
      <dgm:spPr/>
    </dgm:pt>
    <dgm:pt modelId="{D376D2C0-7B2A-C045-9F76-1A8DE35E8EE4}" type="pres">
      <dgm:prSet presAssocID="{56CB6660-2BE7-CE44-BD45-2C5680EC9C6B}" presName="vertThree" presStyleCnt="0"/>
      <dgm:spPr/>
    </dgm:pt>
    <dgm:pt modelId="{555E2C24-5AA2-7F42-9D0D-977BBFDCE46E}" type="pres">
      <dgm:prSet presAssocID="{56CB6660-2BE7-CE44-BD45-2C5680EC9C6B}" presName="txThree" presStyleLbl="node3" presStyleIdx="5" presStyleCnt="7">
        <dgm:presLayoutVars>
          <dgm:chPref val="3"/>
        </dgm:presLayoutVars>
      </dgm:prSet>
      <dgm:spPr/>
    </dgm:pt>
    <dgm:pt modelId="{A1E88FC5-E7E5-484F-A239-D2B05832E387}" type="pres">
      <dgm:prSet presAssocID="{56CB6660-2BE7-CE44-BD45-2C5680EC9C6B}" presName="horzThree" presStyleCnt="0"/>
      <dgm:spPr/>
    </dgm:pt>
    <dgm:pt modelId="{D7BEBB45-211D-EE4D-9B1F-0233A6111874}" type="pres">
      <dgm:prSet presAssocID="{9825D74F-3E3F-6943-B2BE-67ED7BFCA0DD}" presName="sibSpaceThree" presStyleCnt="0"/>
      <dgm:spPr/>
    </dgm:pt>
    <dgm:pt modelId="{913524CC-6166-4806-B82A-35B213815310}" type="pres">
      <dgm:prSet presAssocID="{587D819F-016B-4BE0-9A6C-99CE165DF3FE}" presName="vertThree" presStyleCnt="0"/>
      <dgm:spPr/>
    </dgm:pt>
    <dgm:pt modelId="{571683C2-1C33-4360-B39C-55E4F8B4BF1D}" type="pres">
      <dgm:prSet presAssocID="{587D819F-016B-4BE0-9A6C-99CE165DF3FE}" presName="txThree" presStyleLbl="node3" presStyleIdx="6" presStyleCnt="7">
        <dgm:presLayoutVars>
          <dgm:chPref val="3"/>
        </dgm:presLayoutVars>
      </dgm:prSet>
      <dgm:spPr/>
    </dgm:pt>
    <dgm:pt modelId="{30514181-8E52-48C5-94C6-5BE51F92DC7A}" type="pres">
      <dgm:prSet presAssocID="{587D819F-016B-4BE0-9A6C-99CE165DF3FE}" presName="horzThree" presStyleCnt="0"/>
      <dgm:spPr/>
    </dgm:pt>
  </dgm:ptLst>
  <dgm:cxnLst>
    <dgm:cxn modelId="{75FD1B0A-CDF4-4DB6-BE2F-7539B4E74035}" srcId="{9D06B3B6-6921-E34F-93C6-94E277B29638}" destId="{DF047E00-4A84-4CF2-B280-63CB79700F6B}" srcOrd="0" destOrd="0" parTransId="{0B7334DC-EB93-443D-A6DC-34245255CA66}" sibTransId="{AC479A17-7F0F-4413-B8BE-FCB1E80D0230}"/>
    <dgm:cxn modelId="{47AC5212-0CEF-1B4F-AF98-8741C0DE51E7}" type="presOf" srcId="{56CB6660-2BE7-CE44-BD45-2C5680EC9C6B}" destId="{555E2C24-5AA2-7F42-9D0D-977BBFDCE46E}" srcOrd="0" destOrd="0" presId="urn:microsoft.com/office/officeart/2005/8/layout/hierarchy4"/>
    <dgm:cxn modelId="{3157C526-50EB-4630-8894-FAF3837255BA}" srcId="{9D06B3B6-6921-E34F-93C6-94E277B29638}" destId="{587D819F-016B-4BE0-9A6C-99CE165DF3FE}" srcOrd="6" destOrd="0" parTransId="{3B2082D2-A194-427B-9A7E-322D2086EFAF}" sibTransId="{D07D20DE-98F4-4990-B7F6-CB867AC71140}"/>
    <dgm:cxn modelId="{9C39B034-9D44-5841-8BF6-2DB2E2A304BA}" type="presOf" srcId="{DF047E00-4A84-4CF2-B280-63CB79700F6B}" destId="{1AE4E8A0-7588-4679-8927-73E58136E8D3}" srcOrd="0" destOrd="0" presId="urn:microsoft.com/office/officeart/2005/8/layout/hierarchy4"/>
    <dgm:cxn modelId="{E4390436-76F7-5E47-ADF1-07E3DFC9A1B3}" type="presOf" srcId="{587D819F-016B-4BE0-9A6C-99CE165DF3FE}" destId="{571683C2-1C33-4360-B39C-55E4F8B4BF1D}" srcOrd="0" destOrd="0" presId="urn:microsoft.com/office/officeart/2005/8/layout/hierarchy4"/>
    <dgm:cxn modelId="{4397AA4A-EE3A-40D0-A0EC-53AAB8D482CD}" srcId="{9D06B3B6-6921-E34F-93C6-94E277B29638}" destId="{248A4C11-DA2E-42DB-A975-CDB64C88B096}" srcOrd="3" destOrd="0" parTransId="{D2FEC695-2263-4AAF-9200-E80A28AEC0DC}" sibTransId="{BE318478-39E3-460B-996E-CE274E867A51}"/>
    <dgm:cxn modelId="{AF4DD64C-E51C-B242-9B06-D6E7E1193303}" type="presOf" srcId="{FF1C5D2D-3F8A-654A-9923-E41C0C9F15F9}" destId="{249A4F4B-B33D-4C19-B2ED-39EE023E7387}" srcOrd="0" destOrd="0" presId="urn:microsoft.com/office/officeart/2005/8/layout/hierarchy4"/>
    <dgm:cxn modelId="{2ACCA75D-575F-524E-ABB1-6914BCE4EDA6}" type="presOf" srcId="{771A16CE-3280-D640-9064-2ED2027E2151}" destId="{F4E4A25B-2F05-461A-ADC7-A3D12360D14B}" srcOrd="0" destOrd="0" presId="urn:microsoft.com/office/officeart/2005/8/layout/hierarchy4"/>
    <dgm:cxn modelId="{E44E7764-BE39-4F45-B904-53BAACF2077F}" srcId="{9D06B3B6-6921-E34F-93C6-94E277B29638}" destId="{56CB6660-2BE7-CE44-BD45-2C5680EC9C6B}" srcOrd="5" destOrd="0" parTransId="{451527CE-A6D7-DB4F-B474-715E0E60B6F2}" sibTransId="{9825D74F-3E3F-6943-B2BE-67ED7BFCA0DD}"/>
    <dgm:cxn modelId="{1694746E-8F0D-794E-854A-3034C00A7067}" type="presOf" srcId="{28738E9C-CE44-47FA-87D0-52BB2D17B13D}" destId="{5F74B07B-FC52-4967-BAE6-9813659E93C8}" srcOrd="0" destOrd="0" presId="urn:microsoft.com/office/officeart/2005/8/layout/hierarchy4"/>
    <dgm:cxn modelId="{61E6166F-1B88-4ADC-B42B-C73F97C032AB}" srcId="{9D06B3B6-6921-E34F-93C6-94E277B29638}" destId="{28738E9C-CE44-47FA-87D0-52BB2D17B13D}" srcOrd="4" destOrd="0" parTransId="{B6025ECA-2D23-43E1-8693-189F6A979ABD}" sibTransId="{064F3592-2655-440A-80AC-C946ADA5E6E8}"/>
    <dgm:cxn modelId="{3624CF94-55EE-334E-8415-709DC3203915}" srcId="{9D06B3B6-6921-E34F-93C6-94E277B29638}" destId="{771A16CE-3280-D640-9064-2ED2027E2151}" srcOrd="1" destOrd="0" parTransId="{97438E7A-796F-0146-AD7B-D29C77B61CC6}" sibTransId="{5DB258AF-D5E7-D540-BE19-60AB4E8C3152}"/>
    <dgm:cxn modelId="{E91693A5-E01D-A242-B962-0248299E148A}" type="presOf" srcId="{9D06B3B6-6921-E34F-93C6-94E277B29638}" destId="{990CFC78-F681-4D8C-91EF-BD04E23F195F}" srcOrd="0" destOrd="0" presId="urn:microsoft.com/office/officeart/2005/8/layout/hierarchy4"/>
    <dgm:cxn modelId="{73E2D5D1-AF77-3747-B5F7-2FDCB4CBD34A}" srcId="{CDFF3869-9BF3-AD46-80D9-6F7532E091B1}" destId="{9D06B3B6-6921-E34F-93C6-94E277B29638}" srcOrd="0" destOrd="0" parTransId="{F6FA8437-5711-F44C-BF27-B78073BE2224}" sibTransId="{02BCE292-FAF7-AF44-AF4E-5803EAA4ECDC}"/>
    <dgm:cxn modelId="{D61D07D2-B816-2243-A9C3-23D59F4F0DAF}" type="presOf" srcId="{248A4C11-DA2E-42DB-A975-CDB64C88B096}" destId="{F66009D9-726E-42D7-9410-2037871FB785}" srcOrd="0" destOrd="0" presId="urn:microsoft.com/office/officeart/2005/8/layout/hierarchy4"/>
    <dgm:cxn modelId="{EC794CF4-A1A8-D24E-A618-413EDE94A80E}" type="presOf" srcId="{DE8ACF8F-553F-4E33-94F1-C27E497B04B1}" destId="{EDDA6963-1461-4B40-8899-7DE2D6A55A6F}" srcOrd="0" destOrd="0" presId="urn:microsoft.com/office/officeart/2005/8/layout/hierarchy4"/>
    <dgm:cxn modelId="{4C99F2FA-61C2-304C-B725-8CBAFC08F689}" srcId="{FF1C5D2D-3F8A-654A-9923-E41C0C9F15F9}" destId="{CDFF3869-9BF3-AD46-80D9-6F7532E091B1}" srcOrd="0" destOrd="0" parTransId="{F33243D6-2B59-414F-9E61-23CACB9E281F}" sibTransId="{AE810B2C-8C7A-CC40-B417-883CC910EC79}"/>
    <dgm:cxn modelId="{9F5E6DFD-6FAB-4EB8-9C07-B565C1F71FB4}" srcId="{9D06B3B6-6921-E34F-93C6-94E277B29638}" destId="{DE8ACF8F-553F-4E33-94F1-C27E497B04B1}" srcOrd="2" destOrd="0" parTransId="{DDA4CEA0-D52D-434C-87A7-8CDCAACD27F8}" sibTransId="{CB822A77-1045-458F-86F7-70300B8F51D9}"/>
    <dgm:cxn modelId="{EFC2AFFF-4E86-8042-81AE-FC05C5D276C5}" type="presOf" srcId="{CDFF3869-9BF3-AD46-80D9-6F7532E091B1}" destId="{B45D72D5-AA7A-4300-BD53-A57F68F55D9C}" srcOrd="0" destOrd="0" presId="urn:microsoft.com/office/officeart/2005/8/layout/hierarchy4"/>
    <dgm:cxn modelId="{4BC46580-206C-9A4C-ABCB-D53456054509}" type="presParOf" srcId="{249A4F4B-B33D-4C19-B2ED-39EE023E7387}" destId="{6A849A65-EF0F-48C1-B24C-5D0FF9B175A3}" srcOrd="0" destOrd="0" presId="urn:microsoft.com/office/officeart/2005/8/layout/hierarchy4"/>
    <dgm:cxn modelId="{5F69737D-7F82-2948-A17C-7FD64CE16F66}" type="presParOf" srcId="{6A849A65-EF0F-48C1-B24C-5D0FF9B175A3}" destId="{B45D72D5-AA7A-4300-BD53-A57F68F55D9C}" srcOrd="0" destOrd="0" presId="urn:microsoft.com/office/officeart/2005/8/layout/hierarchy4"/>
    <dgm:cxn modelId="{9FB3E47F-A5BF-6B4B-9CD0-395A8813F99F}" type="presParOf" srcId="{6A849A65-EF0F-48C1-B24C-5D0FF9B175A3}" destId="{2AED1684-600F-46E6-80AD-F1C631A7BB19}" srcOrd="1" destOrd="0" presId="urn:microsoft.com/office/officeart/2005/8/layout/hierarchy4"/>
    <dgm:cxn modelId="{E3FC00CF-160C-434F-A4AC-C0CEDB17ED95}" type="presParOf" srcId="{6A849A65-EF0F-48C1-B24C-5D0FF9B175A3}" destId="{B46BBF8B-7EC7-4400-9B48-46C0E6CC0D39}" srcOrd="2" destOrd="0" presId="urn:microsoft.com/office/officeart/2005/8/layout/hierarchy4"/>
    <dgm:cxn modelId="{9A6E71E2-9026-CD4C-AB6E-F61443C012E1}" type="presParOf" srcId="{B46BBF8B-7EC7-4400-9B48-46C0E6CC0D39}" destId="{B2C992F5-5EEC-4AA2-B2DD-B5A116110F4A}" srcOrd="0" destOrd="0" presId="urn:microsoft.com/office/officeart/2005/8/layout/hierarchy4"/>
    <dgm:cxn modelId="{49DC789F-D4AE-D84F-8F46-895A924C08F3}" type="presParOf" srcId="{B2C992F5-5EEC-4AA2-B2DD-B5A116110F4A}" destId="{990CFC78-F681-4D8C-91EF-BD04E23F195F}" srcOrd="0" destOrd="0" presId="urn:microsoft.com/office/officeart/2005/8/layout/hierarchy4"/>
    <dgm:cxn modelId="{203732F1-17DE-3947-BB27-00F2C8377080}" type="presParOf" srcId="{B2C992F5-5EEC-4AA2-B2DD-B5A116110F4A}" destId="{4F5F4AEB-9AA2-4FAD-858D-0241D319B66E}" srcOrd="1" destOrd="0" presId="urn:microsoft.com/office/officeart/2005/8/layout/hierarchy4"/>
    <dgm:cxn modelId="{7AF52292-BBBF-9F4A-8C3B-BB0C9E4BA694}" type="presParOf" srcId="{B2C992F5-5EEC-4AA2-B2DD-B5A116110F4A}" destId="{8988F34A-7EBE-40C0-96C4-30637DA462BA}" srcOrd="2" destOrd="0" presId="urn:microsoft.com/office/officeart/2005/8/layout/hierarchy4"/>
    <dgm:cxn modelId="{BB16CFDF-1A4A-E14F-9BFA-44D835FDD09F}" type="presParOf" srcId="{8988F34A-7EBE-40C0-96C4-30637DA462BA}" destId="{B68271E3-A884-4EDB-93F9-1D2E2F23F445}" srcOrd="0" destOrd="0" presId="urn:microsoft.com/office/officeart/2005/8/layout/hierarchy4"/>
    <dgm:cxn modelId="{927808D9-982F-7D45-87B9-4579CF5FEA5A}" type="presParOf" srcId="{B68271E3-A884-4EDB-93F9-1D2E2F23F445}" destId="{1AE4E8A0-7588-4679-8927-73E58136E8D3}" srcOrd="0" destOrd="0" presId="urn:microsoft.com/office/officeart/2005/8/layout/hierarchy4"/>
    <dgm:cxn modelId="{2DE773E9-05A7-0347-BC31-9E4BC0512E8D}" type="presParOf" srcId="{B68271E3-A884-4EDB-93F9-1D2E2F23F445}" destId="{1652DC5C-DD9D-4C1C-A083-43C7506CC0C4}" srcOrd="1" destOrd="0" presId="urn:microsoft.com/office/officeart/2005/8/layout/hierarchy4"/>
    <dgm:cxn modelId="{3BA46135-8259-FF4D-842C-49286E54A989}" type="presParOf" srcId="{8988F34A-7EBE-40C0-96C4-30637DA462BA}" destId="{3DCF5E41-597F-47BE-9A34-017AB67ED18E}" srcOrd="1" destOrd="0" presId="urn:microsoft.com/office/officeart/2005/8/layout/hierarchy4"/>
    <dgm:cxn modelId="{BF7D7A97-3E1F-2649-89EF-A437DE11BF72}" type="presParOf" srcId="{8988F34A-7EBE-40C0-96C4-30637DA462BA}" destId="{8DE4BBC0-0267-4B29-8A19-EA2E717DAE07}" srcOrd="2" destOrd="0" presId="urn:microsoft.com/office/officeart/2005/8/layout/hierarchy4"/>
    <dgm:cxn modelId="{1A0EA5EC-5738-AC44-B9D6-1DA81E572E9A}" type="presParOf" srcId="{8DE4BBC0-0267-4B29-8A19-EA2E717DAE07}" destId="{F4E4A25B-2F05-461A-ADC7-A3D12360D14B}" srcOrd="0" destOrd="0" presId="urn:microsoft.com/office/officeart/2005/8/layout/hierarchy4"/>
    <dgm:cxn modelId="{7EAA9D6F-D974-164B-B0D1-2C388092B66C}" type="presParOf" srcId="{8DE4BBC0-0267-4B29-8A19-EA2E717DAE07}" destId="{BFE17B35-C5D4-4070-8FD0-20A97EE64E0C}" srcOrd="1" destOrd="0" presId="urn:microsoft.com/office/officeart/2005/8/layout/hierarchy4"/>
    <dgm:cxn modelId="{49FECA55-6CDF-7B4E-BF93-D45C159008B0}" type="presParOf" srcId="{8988F34A-7EBE-40C0-96C4-30637DA462BA}" destId="{901B6EA5-BA73-4AFE-9C43-B62B337EEE71}" srcOrd="3" destOrd="0" presId="urn:microsoft.com/office/officeart/2005/8/layout/hierarchy4"/>
    <dgm:cxn modelId="{C9F1BD86-1C79-E945-975C-EF74B998EFE5}" type="presParOf" srcId="{8988F34A-7EBE-40C0-96C4-30637DA462BA}" destId="{2EAC43C9-418C-4E4B-8297-EE5CCC9992D6}" srcOrd="4" destOrd="0" presId="urn:microsoft.com/office/officeart/2005/8/layout/hierarchy4"/>
    <dgm:cxn modelId="{461C1CE1-8D52-3B44-98F4-B07DCD0217F9}" type="presParOf" srcId="{2EAC43C9-418C-4E4B-8297-EE5CCC9992D6}" destId="{EDDA6963-1461-4B40-8899-7DE2D6A55A6F}" srcOrd="0" destOrd="0" presId="urn:microsoft.com/office/officeart/2005/8/layout/hierarchy4"/>
    <dgm:cxn modelId="{F90AE563-DE07-EF4B-B019-02B729D3D34E}" type="presParOf" srcId="{2EAC43C9-418C-4E4B-8297-EE5CCC9992D6}" destId="{D96DB651-6684-4442-85CC-6252CDA65E2C}" srcOrd="1" destOrd="0" presId="urn:microsoft.com/office/officeart/2005/8/layout/hierarchy4"/>
    <dgm:cxn modelId="{D14394CE-0E3A-DF4D-8505-864606EDC8DD}" type="presParOf" srcId="{8988F34A-7EBE-40C0-96C4-30637DA462BA}" destId="{1AEA90BA-6B01-401D-8252-BA7EAD41BB4B}" srcOrd="5" destOrd="0" presId="urn:microsoft.com/office/officeart/2005/8/layout/hierarchy4"/>
    <dgm:cxn modelId="{0C4E9290-DA2A-CF45-93D6-BB033DFDEAEC}" type="presParOf" srcId="{8988F34A-7EBE-40C0-96C4-30637DA462BA}" destId="{756DE571-41FF-43B2-AD86-7331C9AF302B}" srcOrd="6" destOrd="0" presId="urn:microsoft.com/office/officeart/2005/8/layout/hierarchy4"/>
    <dgm:cxn modelId="{E015EE83-B0BE-7348-9633-E9826823620F}" type="presParOf" srcId="{756DE571-41FF-43B2-AD86-7331C9AF302B}" destId="{F66009D9-726E-42D7-9410-2037871FB785}" srcOrd="0" destOrd="0" presId="urn:microsoft.com/office/officeart/2005/8/layout/hierarchy4"/>
    <dgm:cxn modelId="{E008EEBA-5289-2644-ADE8-DD06A6D2D535}" type="presParOf" srcId="{756DE571-41FF-43B2-AD86-7331C9AF302B}" destId="{B09D7C68-0CC3-4B53-9441-7C15043C51F9}" srcOrd="1" destOrd="0" presId="urn:microsoft.com/office/officeart/2005/8/layout/hierarchy4"/>
    <dgm:cxn modelId="{43F8E037-0AF1-8C40-840E-BB5386422611}" type="presParOf" srcId="{8988F34A-7EBE-40C0-96C4-30637DA462BA}" destId="{FA2E475F-C96B-4C4D-A9D1-C0299F80F339}" srcOrd="7" destOrd="0" presId="urn:microsoft.com/office/officeart/2005/8/layout/hierarchy4"/>
    <dgm:cxn modelId="{DE6A1B3F-D11C-8144-8904-9DE24A308E2C}" type="presParOf" srcId="{8988F34A-7EBE-40C0-96C4-30637DA462BA}" destId="{2D879C4A-F788-4445-9B43-F48B76EFC492}" srcOrd="8" destOrd="0" presId="urn:microsoft.com/office/officeart/2005/8/layout/hierarchy4"/>
    <dgm:cxn modelId="{170CF5CF-657E-154B-9BD8-61F1C529CFF9}" type="presParOf" srcId="{2D879C4A-F788-4445-9B43-F48B76EFC492}" destId="{5F74B07B-FC52-4967-BAE6-9813659E93C8}" srcOrd="0" destOrd="0" presId="urn:microsoft.com/office/officeart/2005/8/layout/hierarchy4"/>
    <dgm:cxn modelId="{0180B3EF-0D08-B14F-B4B8-BF25110D4B2B}" type="presParOf" srcId="{2D879C4A-F788-4445-9B43-F48B76EFC492}" destId="{785A6D7C-A024-4846-8816-474F7BEE4D2A}" srcOrd="1" destOrd="0" presId="urn:microsoft.com/office/officeart/2005/8/layout/hierarchy4"/>
    <dgm:cxn modelId="{437E61DC-B688-8744-8A37-B2CA2E78D5B8}" type="presParOf" srcId="{8988F34A-7EBE-40C0-96C4-30637DA462BA}" destId="{865E7981-617E-4F69-9F42-DA8C6B96FCA8}" srcOrd="9" destOrd="0" presId="urn:microsoft.com/office/officeart/2005/8/layout/hierarchy4"/>
    <dgm:cxn modelId="{13F3B9AA-A4DC-5E46-80E0-D224294E4DFF}" type="presParOf" srcId="{8988F34A-7EBE-40C0-96C4-30637DA462BA}" destId="{D376D2C0-7B2A-C045-9F76-1A8DE35E8EE4}" srcOrd="10" destOrd="0" presId="urn:microsoft.com/office/officeart/2005/8/layout/hierarchy4"/>
    <dgm:cxn modelId="{F5194525-C026-6F43-A9D3-C7485286175C}" type="presParOf" srcId="{D376D2C0-7B2A-C045-9F76-1A8DE35E8EE4}" destId="{555E2C24-5AA2-7F42-9D0D-977BBFDCE46E}" srcOrd="0" destOrd="0" presId="urn:microsoft.com/office/officeart/2005/8/layout/hierarchy4"/>
    <dgm:cxn modelId="{B18C5C3A-7F5D-5545-99D0-B5B89DD2DDD5}" type="presParOf" srcId="{D376D2C0-7B2A-C045-9F76-1A8DE35E8EE4}" destId="{A1E88FC5-E7E5-484F-A239-D2B05832E387}" srcOrd="1" destOrd="0" presId="urn:microsoft.com/office/officeart/2005/8/layout/hierarchy4"/>
    <dgm:cxn modelId="{963D60FF-DF9E-5C4A-B710-A282F338D414}" type="presParOf" srcId="{8988F34A-7EBE-40C0-96C4-30637DA462BA}" destId="{D7BEBB45-211D-EE4D-9B1F-0233A6111874}" srcOrd="11" destOrd="0" presId="urn:microsoft.com/office/officeart/2005/8/layout/hierarchy4"/>
    <dgm:cxn modelId="{9F21C288-BC17-FC47-B411-73E2D084861F}" type="presParOf" srcId="{8988F34A-7EBE-40C0-96C4-30637DA462BA}" destId="{913524CC-6166-4806-B82A-35B213815310}" srcOrd="12" destOrd="0" presId="urn:microsoft.com/office/officeart/2005/8/layout/hierarchy4"/>
    <dgm:cxn modelId="{2015ADB0-D0BE-824A-96FB-E5BFF1B4AB48}" type="presParOf" srcId="{913524CC-6166-4806-B82A-35B213815310}" destId="{571683C2-1C33-4360-B39C-55E4F8B4BF1D}" srcOrd="0" destOrd="0" presId="urn:microsoft.com/office/officeart/2005/8/layout/hierarchy4"/>
    <dgm:cxn modelId="{9A081DB6-F369-6645-8FC8-B40B1ED58115}" type="presParOf" srcId="{913524CC-6166-4806-B82A-35B213815310}" destId="{30514181-8E52-48C5-94C6-5BE51F92DC7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89811-F00B-2341-99ED-D0CBC5973CC5}">
      <dsp:nvSpPr>
        <dsp:cNvPr id="0" name=""/>
        <dsp:cNvSpPr/>
      </dsp:nvSpPr>
      <dsp:spPr>
        <a:xfrm>
          <a:off x="1472569" y="2930944"/>
          <a:ext cx="1734682" cy="148902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kern="1200" dirty="0"/>
            <a:t>Articulación Público Privada</a:t>
          </a:r>
        </a:p>
      </dsp:txBody>
      <dsp:txXfrm>
        <a:off x="1741211" y="3161542"/>
        <a:ext cx="1197398" cy="1027828"/>
      </dsp:txXfrm>
    </dsp:sp>
    <dsp:sp modelId="{6E713E4F-62C7-6044-A37A-0E7EF23C88AD}">
      <dsp:nvSpPr>
        <dsp:cNvPr id="0" name=""/>
        <dsp:cNvSpPr/>
      </dsp:nvSpPr>
      <dsp:spPr>
        <a:xfrm>
          <a:off x="1526825" y="3588931"/>
          <a:ext cx="202506" cy="1746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799849-2FEE-CC46-9D4F-0B01F96E5D47}">
      <dsp:nvSpPr>
        <dsp:cNvPr id="0" name=""/>
        <dsp:cNvSpPr/>
      </dsp:nvSpPr>
      <dsp:spPr>
        <a:xfrm>
          <a:off x="0" y="2121538"/>
          <a:ext cx="1734682" cy="14890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DAF91-CA88-F94F-A7C3-3F90755AF2E0}">
      <dsp:nvSpPr>
        <dsp:cNvPr id="0" name=""/>
        <dsp:cNvSpPr/>
      </dsp:nvSpPr>
      <dsp:spPr>
        <a:xfrm>
          <a:off x="1174540" y="3404081"/>
          <a:ext cx="202506" cy="1746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E926B-EFAB-0C4B-8B7C-F5EECBFADE32}">
      <dsp:nvSpPr>
        <dsp:cNvPr id="0" name=""/>
        <dsp:cNvSpPr/>
      </dsp:nvSpPr>
      <dsp:spPr>
        <a:xfrm>
          <a:off x="2943610" y="2110132"/>
          <a:ext cx="1734682" cy="148902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kern="1200" dirty="0"/>
            <a:t>Mejorar clima de negocios</a:t>
          </a:r>
        </a:p>
      </dsp:txBody>
      <dsp:txXfrm>
        <a:off x="3212252" y="2340730"/>
        <a:ext cx="1197398" cy="1027828"/>
      </dsp:txXfrm>
    </dsp:sp>
    <dsp:sp modelId="{94285553-9C0D-F346-A4CA-4DDD5805E075}">
      <dsp:nvSpPr>
        <dsp:cNvPr id="0" name=""/>
        <dsp:cNvSpPr/>
      </dsp:nvSpPr>
      <dsp:spPr>
        <a:xfrm>
          <a:off x="4131905" y="3391102"/>
          <a:ext cx="202506" cy="1746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9E5D9-29A9-C644-94E3-70686D2AAA01}">
      <dsp:nvSpPr>
        <dsp:cNvPr id="0" name=""/>
        <dsp:cNvSpPr/>
      </dsp:nvSpPr>
      <dsp:spPr>
        <a:xfrm>
          <a:off x="4422292" y="2928584"/>
          <a:ext cx="1734682" cy="14890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B05BCA-CC84-B34C-A90A-570BFF8AF491}">
      <dsp:nvSpPr>
        <dsp:cNvPr id="0" name=""/>
        <dsp:cNvSpPr/>
      </dsp:nvSpPr>
      <dsp:spPr>
        <a:xfrm>
          <a:off x="4462030" y="3595617"/>
          <a:ext cx="202506" cy="1746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AD3D97-E20A-504E-908A-3757AA7236EF}">
      <dsp:nvSpPr>
        <dsp:cNvPr id="0" name=""/>
        <dsp:cNvSpPr/>
      </dsp:nvSpPr>
      <dsp:spPr>
        <a:xfrm>
          <a:off x="1472569" y="1307805"/>
          <a:ext cx="1734682" cy="148902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kern="1200" dirty="0"/>
            <a:t>Elevar Productividad y Competitividad</a:t>
          </a:r>
        </a:p>
      </dsp:txBody>
      <dsp:txXfrm>
        <a:off x="1741211" y="1538403"/>
        <a:ext cx="1197398" cy="1027828"/>
      </dsp:txXfrm>
    </dsp:sp>
    <dsp:sp modelId="{5DF3B0E6-F14C-1149-A3AB-28B6EEC92F0C}">
      <dsp:nvSpPr>
        <dsp:cNvPr id="0" name=""/>
        <dsp:cNvSpPr/>
      </dsp:nvSpPr>
      <dsp:spPr>
        <a:xfrm>
          <a:off x="2653222" y="1338483"/>
          <a:ext cx="202506" cy="1746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DD69A8-862A-AA4C-BA86-CCB9F4B5A9F4}">
      <dsp:nvSpPr>
        <dsp:cNvPr id="0" name=""/>
        <dsp:cNvSpPr/>
      </dsp:nvSpPr>
      <dsp:spPr>
        <a:xfrm>
          <a:off x="2943610" y="486993"/>
          <a:ext cx="1734682" cy="14890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206BC8-8BFC-CA4C-A035-8121B90D8267}">
      <dsp:nvSpPr>
        <dsp:cNvPr id="0" name=""/>
        <dsp:cNvSpPr/>
      </dsp:nvSpPr>
      <dsp:spPr>
        <a:xfrm>
          <a:off x="2983347" y="1146947"/>
          <a:ext cx="202506" cy="1746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C4F15-B673-3245-A9E3-388908B3F525}">
      <dsp:nvSpPr>
        <dsp:cNvPr id="0" name=""/>
        <dsp:cNvSpPr/>
      </dsp:nvSpPr>
      <dsp:spPr>
        <a:xfrm>
          <a:off x="4422292" y="1305446"/>
          <a:ext cx="1734682" cy="1489024"/>
        </a:xfrm>
        <a:prstGeom prst="hexagon">
          <a:avLst>
            <a:gd name="adj" fmla="val 25000"/>
            <a:gd name="vf" fmla="val 115470"/>
          </a:avLst>
        </a:prstGeom>
        <a:solidFill>
          <a:srgbClr val="92D05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kern="1200" dirty="0"/>
            <a:t>CALIDAD DE VIDA</a:t>
          </a:r>
        </a:p>
      </dsp:txBody>
      <dsp:txXfrm>
        <a:off x="4690934" y="1536044"/>
        <a:ext cx="1197398" cy="1027828"/>
      </dsp:txXfrm>
    </dsp:sp>
    <dsp:sp modelId="{BE66D214-D0EF-7442-AD28-0ABD2AECE810}">
      <dsp:nvSpPr>
        <dsp:cNvPr id="0" name=""/>
        <dsp:cNvSpPr/>
      </dsp:nvSpPr>
      <dsp:spPr>
        <a:xfrm>
          <a:off x="5913966" y="1962646"/>
          <a:ext cx="202506" cy="1746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815E38-9DCF-824B-8C69-3FBAD265535C}">
      <dsp:nvSpPr>
        <dsp:cNvPr id="0" name=""/>
        <dsp:cNvSpPr/>
      </dsp:nvSpPr>
      <dsp:spPr>
        <a:xfrm>
          <a:off x="5907088" y="2123898"/>
          <a:ext cx="1734682" cy="14890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036104-BF2E-E24D-9FAB-F2453B74BA2B}">
      <dsp:nvSpPr>
        <dsp:cNvPr id="0" name=""/>
        <dsp:cNvSpPr/>
      </dsp:nvSpPr>
      <dsp:spPr>
        <a:xfrm>
          <a:off x="6257082" y="2150249"/>
          <a:ext cx="202506" cy="1746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F72400-84F1-48EA-94FE-8617BD467E8A}">
      <dsp:nvSpPr>
        <dsp:cNvPr id="0" name=""/>
        <dsp:cNvSpPr/>
      </dsp:nvSpPr>
      <dsp:spPr>
        <a:xfrm>
          <a:off x="772998" y="506298"/>
          <a:ext cx="3374345" cy="3374345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F41643-30C8-455E-B8F8-F716BF6EB60C}">
      <dsp:nvSpPr>
        <dsp:cNvPr id="0" name=""/>
        <dsp:cNvSpPr/>
      </dsp:nvSpPr>
      <dsp:spPr>
        <a:xfrm>
          <a:off x="772998" y="506298"/>
          <a:ext cx="3374345" cy="3374345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D20B2C-2AB0-46D1-B255-519F95AF9827}">
      <dsp:nvSpPr>
        <dsp:cNvPr id="0" name=""/>
        <dsp:cNvSpPr/>
      </dsp:nvSpPr>
      <dsp:spPr>
        <a:xfrm>
          <a:off x="772998" y="506298"/>
          <a:ext cx="3374345" cy="3374345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651DDB-257C-4045-BCC1-B0A26EECC390}">
      <dsp:nvSpPr>
        <dsp:cNvPr id="0" name=""/>
        <dsp:cNvSpPr/>
      </dsp:nvSpPr>
      <dsp:spPr>
        <a:xfrm>
          <a:off x="772998" y="506298"/>
          <a:ext cx="3374345" cy="3374345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3D437-3B3B-4291-9D6F-577F189A2C73}">
      <dsp:nvSpPr>
        <dsp:cNvPr id="0" name=""/>
        <dsp:cNvSpPr/>
      </dsp:nvSpPr>
      <dsp:spPr>
        <a:xfrm>
          <a:off x="1682959" y="1416259"/>
          <a:ext cx="1554424" cy="15544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Competiti-vidad</a:t>
          </a:r>
        </a:p>
      </dsp:txBody>
      <dsp:txXfrm>
        <a:off x="1910599" y="1643899"/>
        <a:ext cx="1099144" cy="1099144"/>
      </dsp:txXfrm>
    </dsp:sp>
    <dsp:sp modelId="{E1EDC968-06BC-4F2A-9C7F-7011CE0F4E77}">
      <dsp:nvSpPr>
        <dsp:cNvPr id="0" name=""/>
        <dsp:cNvSpPr/>
      </dsp:nvSpPr>
      <dsp:spPr>
        <a:xfrm>
          <a:off x="1916122" y="1421"/>
          <a:ext cx="1088097" cy="108809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Personal</a:t>
          </a:r>
        </a:p>
      </dsp:txBody>
      <dsp:txXfrm>
        <a:off x="2075470" y="160769"/>
        <a:ext cx="769401" cy="769401"/>
      </dsp:txXfrm>
    </dsp:sp>
    <dsp:sp modelId="{3B88D1F0-E61B-4400-9F3C-A4770BCE7384}">
      <dsp:nvSpPr>
        <dsp:cNvPr id="0" name=""/>
        <dsp:cNvSpPr/>
      </dsp:nvSpPr>
      <dsp:spPr>
        <a:xfrm>
          <a:off x="3564124" y="1649422"/>
          <a:ext cx="1088097" cy="1088097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Empresarial</a:t>
          </a:r>
        </a:p>
      </dsp:txBody>
      <dsp:txXfrm>
        <a:off x="3723472" y="1808770"/>
        <a:ext cx="769401" cy="769401"/>
      </dsp:txXfrm>
    </dsp:sp>
    <dsp:sp modelId="{DED3FD66-07B0-4E4C-91EC-8D4E6186B7F0}">
      <dsp:nvSpPr>
        <dsp:cNvPr id="0" name=""/>
        <dsp:cNvSpPr/>
      </dsp:nvSpPr>
      <dsp:spPr>
        <a:xfrm>
          <a:off x="1916122" y="3297424"/>
          <a:ext cx="1088097" cy="1088097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Territorial</a:t>
          </a:r>
        </a:p>
      </dsp:txBody>
      <dsp:txXfrm>
        <a:off x="2075470" y="3456772"/>
        <a:ext cx="769401" cy="769401"/>
      </dsp:txXfrm>
    </dsp:sp>
    <dsp:sp modelId="{ED9F9790-6A81-4460-A435-2EE02D8CD7E0}">
      <dsp:nvSpPr>
        <dsp:cNvPr id="0" name=""/>
        <dsp:cNvSpPr/>
      </dsp:nvSpPr>
      <dsp:spPr>
        <a:xfrm>
          <a:off x="268121" y="1649422"/>
          <a:ext cx="1088097" cy="1088097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Institu-cional</a:t>
          </a:r>
        </a:p>
      </dsp:txBody>
      <dsp:txXfrm>
        <a:off x="427469" y="1808770"/>
        <a:ext cx="769401" cy="7694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12197-060D-4808-A982-7F7369A2B69E}">
      <dsp:nvSpPr>
        <dsp:cNvPr id="0" name=""/>
        <dsp:cNvSpPr/>
      </dsp:nvSpPr>
      <dsp:spPr>
        <a:xfrm>
          <a:off x="0" y="940404"/>
          <a:ext cx="5910943" cy="86054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661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MAS (+)</a:t>
          </a:r>
        </a:p>
      </dsp:txBody>
      <dsp:txXfrm>
        <a:off x="0" y="1155540"/>
        <a:ext cx="5695807" cy="430272"/>
      </dsp:txXfrm>
    </dsp:sp>
    <dsp:sp modelId="{6769D2C0-EEF0-47E7-878D-6B0B631176B7}">
      <dsp:nvSpPr>
        <dsp:cNvPr id="0" name=""/>
        <dsp:cNvSpPr/>
      </dsp:nvSpPr>
      <dsp:spPr>
        <a:xfrm>
          <a:off x="0" y="1605411"/>
          <a:ext cx="1362472" cy="15917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Inversión</a:t>
          </a:r>
        </a:p>
      </dsp:txBody>
      <dsp:txXfrm>
        <a:off x="0" y="1605411"/>
        <a:ext cx="1362472" cy="1591747"/>
      </dsp:txXfrm>
    </dsp:sp>
    <dsp:sp modelId="{42F384BC-7000-42EE-8715-96C278427C6E}">
      <dsp:nvSpPr>
        <dsp:cNvPr id="0" name=""/>
        <dsp:cNvSpPr/>
      </dsp:nvSpPr>
      <dsp:spPr>
        <a:xfrm>
          <a:off x="1362472" y="1227150"/>
          <a:ext cx="4548470" cy="86054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661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MÁS (+)</a:t>
          </a:r>
        </a:p>
      </dsp:txBody>
      <dsp:txXfrm>
        <a:off x="1362472" y="1442286"/>
        <a:ext cx="4333334" cy="430272"/>
      </dsp:txXfrm>
    </dsp:sp>
    <dsp:sp modelId="{1BD20E9B-AEE5-46A5-9676-DEBD63861C0E}">
      <dsp:nvSpPr>
        <dsp:cNvPr id="0" name=""/>
        <dsp:cNvSpPr/>
      </dsp:nvSpPr>
      <dsp:spPr>
        <a:xfrm>
          <a:off x="1362472" y="1892158"/>
          <a:ext cx="1362472" cy="15511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Empleo</a:t>
          </a:r>
        </a:p>
      </dsp:txBody>
      <dsp:txXfrm>
        <a:off x="1362472" y="1892158"/>
        <a:ext cx="1362472" cy="1551176"/>
      </dsp:txXfrm>
    </dsp:sp>
    <dsp:sp modelId="{93E0F476-2B6F-4EA9-A253-944CDAF6F9A0}">
      <dsp:nvSpPr>
        <dsp:cNvPr id="0" name=""/>
        <dsp:cNvSpPr/>
      </dsp:nvSpPr>
      <dsp:spPr>
        <a:xfrm>
          <a:off x="2724944" y="1513897"/>
          <a:ext cx="3185998" cy="86054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661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MÁS (+)</a:t>
          </a:r>
        </a:p>
      </dsp:txBody>
      <dsp:txXfrm>
        <a:off x="2724944" y="1729033"/>
        <a:ext cx="2970862" cy="430272"/>
      </dsp:txXfrm>
    </dsp:sp>
    <dsp:sp modelId="{C17444EC-4D83-455A-AA32-ACCA11C9820C}">
      <dsp:nvSpPr>
        <dsp:cNvPr id="0" name=""/>
        <dsp:cNvSpPr/>
      </dsp:nvSpPr>
      <dsp:spPr>
        <a:xfrm>
          <a:off x="2724944" y="2178904"/>
          <a:ext cx="1362472" cy="15615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Ingresos</a:t>
          </a:r>
        </a:p>
      </dsp:txBody>
      <dsp:txXfrm>
        <a:off x="2724944" y="2178904"/>
        <a:ext cx="1362472" cy="1561548"/>
      </dsp:txXfrm>
    </dsp:sp>
    <dsp:sp modelId="{1FBC4C35-B176-4557-A5F2-5D96C627DBA8}">
      <dsp:nvSpPr>
        <dsp:cNvPr id="0" name=""/>
        <dsp:cNvSpPr/>
      </dsp:nvSpPr>
      <dsp:spPr>
        <a:xfrm>
          <a:off x="4087417" y="1800643"/>
          <a:ext cx="1823525" cy="86054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661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MEJOR:</a:t>
          </a:r>
        </a:p>
      </dsp:txBody>
      <dsp:txXfrm>
        <a:off x="4087417" y="2015779"/>
        <a:ext cx="1608389" cy="4302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FC652-33D6-4857-B0B6-8F0471C452A3}">
      <dsp:nvSpPr>
        <dsp:cNvPr id="0" name=""/>
        <dsp:cNvSpPr/>
      </dsp:nvSpPr>
      <dsp:spPr>
        <a:xfrm>
          <a:off x="3143" y="130479"/>
          <a:ext cx="1890032" cy="403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/>
            <a:t>Público</a:t>
          </a:r>
        </a:p>
      </dsp:txBody>
      <dsp:txXfrm>
        <a:off x="3143" y="130479"/>
        <a:ext cx="1890032" cy="403200"/>
      </dsp:txXfrm>
    </dsp:sp>
    <dsp:sp modelId="{F1DDF368-95BE-480A-BBE6-88A0EDFC879F}">
      <dsp:nvSpPr>
        <dsp:cNvPr id="0" name=""/>
        <dsp:cNvSpPr/>
      </dsp:nvSpPr>
      <dsp:spPr>
        <a:xfrm>
          <a:off x="3143" y="533679"/>
          <a:ext cx="1890032" cy="432149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Gobernación Departamental</a:t>
          </a:r>
          <a:endParaRPr lang="es-E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Instituto de Ciencia y Tecnología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Instituto Técnico de Capacitación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Ministerio de Economía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Ministerio de Agricultura y Ganadería</a:t>
          </a:r>
          <a:endParaRPr lang="es-E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Instituto Guatemalteco de Turismo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Municipalidades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Etcétera.</a:t>
          </a:r>
          <a:endParaRPr lang="x-none" sz="1400" kern="1200" dirty="0"/>
        </a:p>
      </dsp:txBody>
      <dsp:txXfrm>
        <a:off x="3143" y="533679"/>
        <a:ext cx="1890032" cy="4321498"/>
      </dsp:txXfrm>
    </dsp:sp>
    <dsp:sp modelId="{7495C96E-9F2D-487A-A828-512BFF6E009D}">
      <dsp:nvSpPr>
        <dsp:cNvPr id="0" name=""/>
        <dsp:cNvSpPr/>
      </dsp:nvSpPr>
      <dsp:spPr>
        <a:xfrm>
          <a:off x="2157779" y="130479"/>
          <a:ext cx="1890032" cy="4032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/>
            <a:t>Privado</a:t>
          </a:r>
        </a:p>
      </dsp:txBody>
      <dsp:txXfrm>
        <a:off x="2157779" y="130479"/>
        <a:ext cx="1890032" cy="403200"/>
      </dsp:txXfrm>
    </dsp:sp>
    <dsp:sp modelId="{7E89F928-993C-4621-A66E-86A3D62436ED}">
      <dsp:nvSpPr>
        <dsp:cNvPr id="0" name=""/>
        <dsp:cNvSpPr/>
      </dsp:nvSpPr>
      <dsp:spPr>
        <a:xfrm>
          <a:off x="2157779" y="533679"/>
          <a:ext cx="1890032" cy="432149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Grupo Gestor</a:t>
          </a:r>
          <a:endParaRPr lang="es-E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C</a:t>
          </a:r>
          <a:r>
            <a:rPr lang="es-GT" sz="1400" kern="1200"/>
            <a:t>o</a:t>
          </a:r>
          <a:r>
            <a:rPr lang="x-none" sz="1400" kern="1200"/>
            <a:t>operativas</a:t>
          </a:r>
          <a:endParaRPr lang="es-E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Agexport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Cámaras, gremios empresariales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Sectores de apoyo turístico y otras áres de la economía.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Representación municipal o departamental del Comité Coordinador de Asociaciones Agrícolas, Comerciales, Industriales y Financieras,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Etcétera.</a:t>
          </a:r>
          <a:endParaRPr lang="x-none" sz="1400" kern="1200" dirty="0"/>
        </a:p>
      </dsp:txBody>
      <dsp:txXfrm>
        <a:off x="2157779" y="533679"/>
        <a:ext cx="1890032" cy="4321498"/>
      </dsp:txXfrm>
    </dsp:sp>
    <dsp:sp modelId="{A77CF571-1280-4E43-846C-8EF09E530376}">
      <dsp:nvSpPr>
        <dsp:cNvPr id="0" name=""/>
        <dsp:cNvSpPr/>
      </dsp:nvSpPr>
      <dsp:spPr>
        <a:xfrm>
          <a:off x="4312416" y="130479"/>
          <a:ext cx="1890032" cy="4032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/>
            <a:t>Academia</a:t>
          </a:r>
        </a:p>
      </dsp:txBody>
      <dsp:txXfrm>
        <a:off x="4312416" y="130479"/>
        <a:ext cx="1890032" cy="403200"/>
      </dsp:txXfrm>
    </dsp:sp>
    <dsp:sp modelId="{7172F28A-CFA2-4CCA-8A00-1C5BCC4B6686}">
      <dsp:nvSpPr>
        <dsp:cNvPr id="0" name=""/>
        <dsp:cNvSpPr/>
      </dsp:nvSpPr>
      <dsp:spPr>
        <a:xfrm>
          <a:off x="4312416" y="533679"/>
          <a:ext cx="1890032" cy="432149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Universidades</a:t>
          </a:r>
          <a:endParaRPr lang="es-E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Colegios profesionales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Asociaciones académicas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Clusters de educación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Empresarios por la educación.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Escuelas técnicas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Escuelas de negocios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Etcétera.</a:t>
          </a:r>
          <a:endParaRPr lang="es-ES" sz="1400" kern="1200"/>
        </a:p>
      </dsp:txBody>
      <dsp:txXfrm>
        <a:off x="4312416" y="533679"/>
        <a:ext cx="1890032" cy="4321498"/>
      </dsp:txXfrm>
    </dsp:sp>
    <dsp:sp modelId="{F1EA5AF9-0DFB-4682-A58D-F3D4778A5470}">
      <dsp:nvSpPr>
        <dsp:cNvPr id="0" name=""/>
        <dsp:cNvSpPr/>
      </dsp:nvSpPr>
      <dsp:spPr>
        <a:xfrm>
          <a:off x="6467052" y="130479"/>
          <a:ext cx="1890032" cy="403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/>
            <a:t>Sociedad Civil</a:t>
          </a:r>
        </a:p>
      </dsp:txBody>
      <dsp:txXfrm>
        <a:off x="6467052" y="130479"/>
        <a:ext cx="1890032" cy="403200"/>
      </dsp:txXfrm>
    </dsp:sp>
    <dsp:sp modelId="{5C9AD068-6F95-4BF5-B752-C08D976DFF90}">
      <dsp:nvSpPr>
        <dsp:cNvPr id="0" name=""/>
        <dsp:cNvSpPr/>
      </dsp:nvSpPr>
      <dsp:spPr>
        <a:xfrm>
          <a:off x="6467052" y="533679"/>
          <a:ext cx="1890032" cy="432149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Asociaciones de Turismo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Sector Profesional.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Asociaciones laborales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Mesas que velen por la mejora de la economía y competitividad de los territorios.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Comités de autogestión turística,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Mesas municipales de competitividad, para el caso de la integración a una mesa departamental de competitivididad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x-none" sz="1400" kern="1200"/>
            <a:t>Etcétera.</a:t>
          </a:r>
          <a:endParaRPr lang="x-non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x-none" sz="1400" kern="1200" dirty="0">
            <a:solidFill>
              <a:schemeClr val="tx1"/>
            </a:solidFill>
          </a:endParaRPr>
        </a:p>
      </dsp:txBody>
      <dsp:txXfrm>
        <a:off x="6467052" y="533679"/>
        <a:ext cx="1890032" cy="43214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A8D2AD-286F-4AD4-9D34-157042F0DA70}">
      <dsp:nvSpPr>
        <dsp:cNvPr id="0" name=""/>
        <dsp:cNvSpPr/>
      </dsp:nvSpPr>
      <dsp:spPr>
        <a:xfrm>
          <a:off x="1677980" y="273969"/>
          <a:ext cx="3721608" cy="3721608"/>
        </a:xfrm>
        <a:prstGeom prst="pie">
          <a:avLst>
            <a:gd name="adj1" fmla="val 162000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25% Sector público</a:t>
          </a:r>
        </a:p>
      </dsp:txBody>
      <dsp:txXfrm>
        <a:off x="3653533" y="1045316"/>
        <a:ext cx="1373450" cy="1019011"/>
      </dsp:txXfrm>
    </dsp:sp>
    <dsp:sp modelId="{9531A040-70C8-4411-8244-921A70CF4B0D}">
      <dsp:nvSpPr>
        <dsp:cNvPr id="0" name=""/>
        <dsp:cNvSpPr/>
      </dsp:nvSpPr>
      <dsp:spPr>
        <a:xfrm>
          <a:off x="1677980" y="398908"/>
          <a:ext cx="3721608" cy="3721608"/>
        </a:xfrm>
        <a:prstGeom prst="pie">
          <a:avLst>
            <a:gd name="adj1" fmla="val 0"/>
            <a:gd name="adj2" fmla="val 540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25% Sector privado</a:t>
          </a:r>
        </a:p>
      </dsp:txBody>
      <dsp:txXfrm>
        <a:off x="3653533" y="2330157"/>
        <a:ext cx="1373450" cy="1019011"/>
      </dsp:txXfrm>
    </dsp:sp>
    <dsp:sp modelId="{7705E018-FD7F-4813-B023-195AE6D6EA27}">
      <dsp:nvSpPr>
        <dsp:cNvPr id="0" name=""/>
        <dsp:cNvSpPr/>
      </dsp:nvSpPr>
      <dsp:spPr>
        <a:xfrm>
          <a:off x="1553040" y="398908"/>
          <a:ext cx="3721608" cy="3721608"/>
        </a:xfrm>
        <a:prstGeom prst="pie">
          <a:avLst>
            <a:gd name="adj1" fmla="val 5400000"/>
            <a:gd name="adj2" fmla="val 1080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25% Academia</a:t>
          </a:r>
        </a:p>
      </dsp:txBody>
      <dsp:txXfrm>
        <a:off x="1925644" y="2330157"/>
        <a:ext cx="1373450" cy="1019011"/>
      </dsp:txXfrm>
    </dsp:sp>
    <dsp:sp modelId="{D15B6860-E513-42E2-A913-FD99F685E579}">
      <dsp:nvSpPr>
        <dsp:cNvPr id="0" name=""/>
        <dsp:cNvSpPr/>
      </dsp:nvSpPr>
      <dsp:spPr>
        <a:xfrm>
          <a:off x="1553040" y="273969"/>
          <a:ext cx="3721608" cy="3721608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25% Sociedad civil</a:t>
          </a:r>
        </a:p>
      </dsp:txBody>
      <dsp:txXfrm>
        <a:off x="1925644" y="1045316"/>
        <a:ext cx="1373450" cy="1019011"/>
      </dsp:txXfrm>
    </dsp:sp>
    <dsp:sp modelId="{3FD902C6-95E8-438F-8219-35C0BFD17D66}">
      <dsp:nvSpPr>
        <dsp:cNvPr id="0" name=""/>
        <dsp:cNvSpPr/>
      </dsp:nvSpPr>
      <dsp:spPr>
        <a:xfrm>
          <a:off x="1447594" y="43583"/>
          <a:ext cx="4182378" cy="4182378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2D0CF-ED97-4FC3-BD75-7616C5126445}">
      <dsp:nvSpPr>
        <dsp:cNvPr id="0" name=""/>
        <dsp:cNvSpPr/>
      </dsp:nvSpPr>
      <dsp:spPr>
        <a:xfrm>
          <a:off x="1447594" y="168523"/>
          <a:ext cx="4182378" cy="4182378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417985-7E54-4906-969B-7D8254042696}">
      <dsp:nvSpPr>
        <dsp:cNvPr id="0" name=""/>
        <dsp:cNvSpPr/>
      </dsp:nvSpPr>
      <dsp:spPr>
        <a:xfrm>
          <a:off x="1322655" y="168523"/>
          <a:ext cx="4182378" cy="4182378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4A532-85E1-4633-B283-58A2278E8D43}">
      <dsp:nvSpPr>
        <dsp:cNvPr id="0" name=""/>
        <dsp:cNvSpPr/>
      </dsp:nvSpPr>
      <dsp:spPr>
        <a:xfrm>
          <a:off x="1322655" y="43583"/>
          <a:ext cx="4182378" cy="4182378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4B6BE-B72C-7447-822B-274DE7DFCC0C}">
      <dsp:nvSpPr>
        <dsp:cNvPr id="0" name=""/>
        <dsp:cNvSpPr/>
      </dsp:nvSpPr>
      <dsp:spPr>
        <a:xfrm>
          <a:off x="0" y="0"/>
          <a:ext cx="4382682" cy="4713514"/>
        </a:xfrm>
        <a:prstGeom prst="triangl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319CED-C76A-7541-817E-545E590EF271}">
      <dsp:nvSpPr>
        <dsp:cNvPr id="0" name=""/>
        <dsp:cNvSpPr/>
      </dsp:nvSpPr>
      <dsp:spPr>
        <a:xfrm>
          <a:off x="2191341" y="473883"/>
          <a:ext cx="2848743" cy="1115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Regional</a:t>
          </a:r>
        </a:p>
      </dsp:txBody>
      <dsp:txXfrm>
        <a:off x="2245809" y="528351"/>
        <a:ext cx="2739807" cy="1006841"/>
      </dsp:txXfrm>
    </dsp:sp>
    <dsp:sp modelId="{44914CAA-138E-4B48-96A6-F57C6F464843}">
      <dsp:nvSpPr>
        <dsp:cNvPr id="0" name=""/>
        <dsp:cNvSpPr/>
      </dsp:nvSpPr>
      <dsp:spPr>
        <a:xfrm>
          <a:off x="2191341" y="1729132"/>
          <a:ext cx="2848743" cy="1115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Departamental CODEDE</a:t>
          </a:r>
        </a:p>
      </dsp:txBody>
      <dsp:txXfrm>
        <a:off x="2245809" y="1783600"/>
        <a:ext cx="2739807" cy="1006841"/>
      </dsp:txXfrm>
    </dsp:sp>
    <dsp:sp modelId="{DD2E487F-4A26-1D46-B6C2-E47FB59347EF}">
      <dsp:nvSpPr>
        <dsp:cNvPr id="0" name=""/>
        <dsp:cNvSpPr/>
      </dsp:nvSpPr>
      <dsp:spPr>
        <a:xfrm>
          <a:off x="2191341" y="2984381"/>
          <a:ext cx="2848743" cy="1115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Municipal</a:t>
          </a:r>
        </a:p>
      </dsp:txBody>
      <dsp:txXfrm>
        <a:off x="2245809" y="3038849"/>
        <a:ext cx="2739807" cy="10068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59A68-D213-4F39-8C89-59080CD81D60}">
      <dsp:nvSpPr>
        <dsp:cNvPr id="0" name=""/>
        <dsp:cNvSpPr/>
      </dsp:nvSpPr>
      <dsp:spPr>
        <a:xfrm>
          <a:off x="670321" y="829151"/>
          <a:ext cx="2487453" cy="2487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74AC89-CD64-4879-B18E-BF64331157FD}">
      <dsp:nvSpPr>
        <dsp:cNvPr id="0" name=""/>
        <dsp:cNvSpPr/>
      </dsp:nvSpPr>
      <dsp:spPr>
        <a:xfrm>
          <a:off x="1025820" y="1184649"/>
          <a:ext cx="1776456" cy="1776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A3EA5-588E-4F9C-A3DF-B9AD69571FC6}">
      <dsp:nvSpPr>
        <dsp:cNvPr id="0" name=""/>
        <dsp:cNvSpPr/>
      </dsp:nvSpPr>
      <dsp:spPr>
        <a:xfrm>
          <a:off x="1381111" y="1539941"/>
          <a:ext cx="1065873" cy="10658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D9DE6-DF36-4D48-9660-99C0503981F9}">
      <dsp:nvSpPr>
        <dsp:cNvPr id="0" name=""/>
        <dsp:cNvSpPr/>
      </dsp:nvSpPr>
      <dsp:spPr>
        <a:xfrm>
          <a:off x="1736403" y="1895232"/>
          <a:ext cx="355291" cy="3552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80C28-5275-417F-8145-FD326B496AE0}">
      <dsp:nvSpPr>
        <dsp:cNvPr id="0" name=""/>
        <dsp:cNvSpPr/>
      </dsp:nvSpPr>
      <dsp:spPr>
        <a:xfrm>
          <a:off x="3572351" y="0"/>
          <a:ext cx="1243726" cy="594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Nivel municipal</a:t>
          </a:r>
        </a:p>
      </dsp:txBody>
      <dsp:txXfrm>
        <a:off x="3572351" y="0"/>
        <a:ext cx="1243726" cy="594916"/>
      </dsp:txXfrm>
    </dsp:sp>
    <dsp:sp modelId="{32100895-D1C5-4D0F-915D-C3D28AD90070}">
      <dsp:nvSpPr>
        <dsp:cNvPr id="0" name=""/>
        <dsp:cNvSpPr/>
      </dsp:nvSpPr>
      <dsp:spPr>
        <a:xfrm>
          <a:off x="3261419" y="297458"/>
          <a:ext cx="3109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0124A6-FCAB-4650-8104-C388F81ED424}">
      <dsp:nvSpPr>
        <dsp:cNvPr id="0" name=""/>
        <dsp:cNvSpPr/>
      </dsp:nvSpPr>
      <dsp:spPr>
        <a:xfrm rot="5400000">
          <a:off x="1698469" y="493344"/>
          <a:ext cx="1757800" cy="136809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7143C5-FCCC-48E0-B2E3-ED47013A73B0}">
      <dsp:nvSpPr>
        <dsp:cNvPr id="0" name=""/>
        <dsp:cNvSpPr/>
      </dsp:nvSpPr>
      <dsp:spPr>
        <a:xfrm>
          <a:off x="3572351" y="594916"/>
          <a:ext cx="1243726" cy="594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Nivel departamental -MDC y CODEDE</a:t>
          </a:r>
        </a:p>
      </dsp:txBody>
      <dsp:txXfrm>
        <a:off x="3572351" y="594916"/>
        <a:ext cx="1243726" cy="594916"/>
      </dsp:txXfrm>
    </dsp:sp>
    <dsp:sp modelId="{DEBB05EB-7FD0-4C30-9D0F-1691A9155853}">
      <dsp:nvSpPr>
        <dsp:cNvPr id="0" name=""/>
        <dsp:cNvSpPr/>
      </dsp:nvSpPr>
      <dsp:spPr>
        <a:xfrm>
          <a:off x="3261419" y="892374"/>
          <a:ext cx="3109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303968-81C8-4907-B461-7E2E7104DDE1}">
      <dsp:nvSpPr>
        <dsp:cNvPr id="0" name=""/>
        <dsp:cNvSpPr/>
      </dsp:nvSpPr>
      <dsp:spPr>
        <a:xfrm rot="5400000">
          <a:off x="2002767" y="1078518"/>
          <a:ext cx="1443552" cy="107167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04853-63A6-4D43-A796-267066F6C75D}">
      <dsp:nvSpPr>
        <dsp:cNvPr id="0" name=""/>
        <dsp:cNvSpPr/>
      </dsp:nvSpPr>
      <dsp:spPr>
        <a:xfrm>
          <a:off x="3572351" y="1189832"/>
          <a:ext cx="1243726" cy="594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Nivel regional</a:t>
          </a:r>
        </a:p>
      </dsp:txBody>
      <dsp:txXfrm>
        <a:off x="3572351" y="1189832"/>
        <a:ext cx="1243726" cy="594916"/>
      </dsp:txXfrm>
    </dsp:sp>
    <dsp:sp modelId="{64CD6D1F-02B5-4354-BEC4-1818C545AB14}">
      <dsp:nvSpPr>
        <dsp:cNvPr id="0" name=""/>
        <dsp:cNvSpPr/>
      </dsp:nvSpPr>
      <dsp:spPr>
        <a:xfrm>
          <a:off x="3261419" y="1487290"/>
          <a:ext cx="3109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B6A5EF-DF17-4268-9BC6-E26C35CADDB5}">
      <dsp:nvSpPr>
        <dsp:cNvPr id="0" name=""/>
        <dsp:cNvSpPr/>
      </dsp:nvSpPr>
      <dsp:spPr>
        <a:xfrm rot="5400000">
          <a:off x="2297323" y="1623892"/>
          <a:ext cx="1101112" cy="82707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619435-092C-4500-BB64-279497A7B679}">
      <dsp:nvSpPr>
        <dsp:cNvPr id="0" name=""/>
        <dsp:cNvSpPr/>
      </dsp:nvSpPr>
      <dsp:spPr>
        <a:xfrm>
          <a:off x="3572351" y="1784748"/>
          <a:ext cx="1243726" cy="594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PRONACOM -Gobierno-</a:t>
          </a:r>
        </a:p>
      </dsp:txBody>
      <dsp:txXfrm>
        <a:off x="3572351" y="1784748"/>
        <a:ext cx="1243726" cy="594916"/>
      </dsp:txXfrm>
    </dsp:sp>
    <dsp:sp modelId="{B773C39F-02E7-4467-8224-E15CDB749611}">
      <dsp:nvSpPr>
        <dsp:cNvPr id="0" name=""/>
        <dsp:cNvSpPr/>
      </dsp:nvSpPr>
      <dsp:spPr>
        <a:xfrm>
          <a:off x="3261419" y="2082206"/>
          <a:ext cx="3109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57108-685B-4A75-8AF0-EF1785115983}">
      <dsp:nvSpPr>
        <dsp:cNvPr id="0" name=""/>
        <dsp:cNvSpPr/>
      </dsp:nvSpPr>
      <dsp:spPr>
        <a:xfrm rot="5400000">
          <a:off x="2592584" y="2171422"/>
          <a:ext cx="756849" cy="57791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AA62A-8110-4275-ACBE-57E78E3BA1C7}">
      <dsp:nvSpPr>
        <dsp:cNvPr id="0" name=""/>
        <dsp:cNvSpPr/>
      </dsp:nvSpPr>
      <dsp:spPr>
        <a:xfrm>
          <a:off x="1093" y="558680"/>
          <a:ext cx="2643470" cy="3109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2EB4B-7D89-4088-875B-6BF1A85FE83C}">
      <dsp:nvSpPr>
        <dsp:cNvPr id="0" name=""/>
        <dsp:cNvSpPr/>
      </dsp:nvSpPr>
      <dsp:spPr>
        <a:xfrm>
          <a:off x="1093" y="675478"/>
          <a:ext cx="194198" cy="1941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A8599-E5C6-4099-B2B5-E2C6C275E7D1}">
      <dsp:nvSpPr>
        <dsp:cNvPr id="0" name=""/>
        <dsp:cNvSpPr/>
      </dsp:nvSpPr>
      <dsp:spPr>
        <a:xfrm>
          <a:off x="1093" y="0"/>
          <a:ext cx="2643470" cy="55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Requerimientos básicos</a:t>
          </a:r>
        </a:p>
      </dsp:txBody>
      <dsp:txXfrm>
        <a:off x="1093" y="0"/>
        <a:ext cx="2643470" cy="558680"/>
      </dsp:txXfrm>
    </dsp:sp>
    <dsp:sp modelId="{27196E1F-4DB5-4EE8-8906-3847CDB183C9}">
      <dsp:nvSpPr>
        <dsp:cNvPr id="0" name=""/>
        <dsp:cNvSpPr/>
      </dsp:nvSpPr>
      <dsp:spPr>
        <a:xfrm>
          <a:off x="1093" y="1128149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398593-15F6-43C8-9184-0EBC5AD7FD20}">
      <dsp:nvSpPr>
        <dsp:cNvPr id="0" name=""/>
        <dsp:cNvSpPr/>
      </dsp:nvSpPr>
      <dsp:spPr>
        <a:xfrm>
          <a:off x="186136" y="998913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Infraestructura</a:t>
          </a:r>
        </a:p>
      </dsp:txBody>
      <dsp:txXfrm>
        <a:off x="186136" y="998913"/>
        <a:ext cx="2458427" cy="452666"/>
      </dsp:txXfrm>
    </dsp:sp>
    <dsp:sp modelId="{37BB8FDB-7921-4A6C-B7EF-5373BAD24289}">
      <dsp:nvSpPr>
        <dsp:cNvPr id="0" name=""/>
        <dsp:cNvSpPr/>
      </dsp:nvSpPr>
      <dsp:spPr>
        <a:xfrm>
          <a:off x="1093" y="1580816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2"/>
              <a:satOff val="-584"/>
              <a:lumOff val="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CAE7F4-E3C3-4F35-92B0-9E3BA0CA73D9}">
      <dsp:nvSpPr>
        <dsp:cNvPr id="0" name=""/>
        <dsp:cNvSpPr/>
      </dsp:nvSpPr>
      <dsp:spPr>
        <a:xfrm>
          <a:off x="186136" y="1451580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Salud</a:t>
          </a:r>
        </a:p>
      </dsp:txBody>
      <dsp:txXfrm>
        <a:off x="186136" y="1451580"/>
        <a:ext cx="2458427" cy="452666"/>
      </dsp:txXfrm>
    </dsp:sp>
    <dsp:sp modelId="{0BD50B03-C293-47E9-853D-058932020958}">
      <dsp:nvSpPr>
        <dsp:cNvPr id="0" name=""/>
        <dsp:cNvSpPr/>
      </dsp:nvSpPr>
      <dsp:spPr>
        <a:xfrm>
          <a:off x="1093" y="2033483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7CF32-B704-4C94-A604-953381A2A48B}">
      <dsp:nvSpPr>
        <dsp:cNvPr id="0" name=""/>
        <dsp:cNvSpPr/>
      </dsp:nvSpPr>
      <dsp:spPr>
        <a:xfrm>
          <a:off x="186136" y="1904247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Educación primaria</a:t>
          </a:r>
        </a:p>
      </dsp:txBody>
      <dsp:txXfrm>
        <a:off x="186136" y="1904247"/>
        <a:ext cx="2458427" cy="452666"/>
      </dsp:txXfrm>
    </dsp:sp>
    <dsp:sp modelId="{5464BEB8-E8B3-4DB2-A4F6-2899B62D1781}">
      <dsp:nvSpPr>
        <dsp:cNvPr id="0" name=""/>
        <dsp:cNvSpPr/>
      </dsp:nvSpPr>
      <dsp:spPr>
        <a:xfrm>
          <a:off x="1093" y="2486150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404456"/>
              <a:satOff val="-1752"/>
              <a:lumOff val="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D138D-633A-48F0-BA07-042092F47DE1}">
      <dsp:nvSpPr>
        <dsp:cNvPr id="0" name=""/>
        <dsp:cNvSpPr/>
      </dsp:nvSpPr>
      <dsp:spPr>
        <a:xfrm>
          <a:off x="186136" y="2356913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Instituciones</a:t>
          </a:r>
        </a:p>
      </dsp:txBody>
      <dsp:txXfrm>
        <a:off x="186136" y="2356913"/>
        <a:ext cx="2458427" cy="452666"/>
      </dsp:txXfrm>
    </dsp:sp>
    <dsp:sp modelId="{FEBD8398-1316-472C-A094-9A2385E96102}">
      <dsp:nvSpPr>
        <dsp:cNvPr id="0" name=""/>
        <dsp:cNvSpPr/>
      </dsp:nvSpPr>
      <dsp:spPr>
        <a:xfrm>
          <a:off x="2776736" y="558680"/>
          <a:ext cx="2643470" cy="310996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62D74E-2DAE-4C49-98C2-E5DAC0DF52C6}">
      <dsp:nvSpPr>
        <dsp:cNvPr id="0" name=""/>
        <dsp:cNvSpPr/>
      </dsp:nvSpPr>
      <dsp:spPr>
        <a:xfrm>
          <a:off x="2776736" y="675478"/>
          <a:ext cx="194198" cy="1941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6C33C3-29C9-4E4B-A3A1-BBC8C4A741D0}">
      <dsp:nvSpPr>
        <dsp:cNvPr id="0" name=""/>
        <dsp:cNvSpPr/>
      </dsp:nvSpPr>
      <dsp:spPr>
        <a:xfrm>
          <a:off x="2776736" y="0"/>
          <a:ext cx="2643470" cy="55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Potenciadores de eficiencia</a:t>
          </a:r>
        </a:p>
      </dsp:txBody>
      <dsp:txXfrm>
        <a:off x="2776736" y="0"/>
        <a:ext cx="2643470" cy="558680"/>
      </dsp:txXfrm>
    </dsp:sp>
    <dsp:sp modelId="{3ACC4291-E160-4A76-8B9A-554D2486C798}">
      <dsp:nvSpPr>
        <dsp:cNvPr id="0" name=""/>
        <dsp:cNvSpPr/>
      </dsp:nvSpPr>
      <dsp:spPr>
        <a:xfrm>
          <a:off x="2776736" y="1128149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42E011-CD78-4DA5-A152-AB24C36105A8}">
      <dsp:nvSpPr>
        <dsp:cNvPr id="0" name=""/>
        <dsp:cNvSpPr/>
      </dsp:nvSpPr>
      <dsp:spPr>
        <a:xfrm>
          <a:off x="2961779" y="998913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Tamaño del mercado</a:t>
          </a:r>
        </a:p>
      </dsp:txBody>
      <dsp:txXfrm>
        <a:off x="2961779" y="998913"/>
        <a:ext cx="2458427" cy="452666"/>
      </dsp:txXfrm>
    </dsp:sp>
    <dsp:sp modelId="{DDDC8C4B-7D1F-4095-B712-ED62B22DFB31}">
      <dsp:nvSpPr>
        <dsp:cNvPr id="0" name=""/>
        <dsp:cNvSpPr/>
      </dsp:nvSpPr>
      <dsp:spPr>
        <a:xfrm>
          <a:off x="2776736" y="1580816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3B858-E27A-4350-97CF-D2892A3F6CD8}">
      <dsp:nvSpPr>
        <dsp:cNvPr id="0" name=""/>
        <dsp:cNvSpPr/>
      </dsp:nvSpPr>
      <dsp:spPr>
        <a:xfrm>
          <a:off x="2961779" y="1451580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Educación superior</a:t>
          </a:r>
        </a:p>
      </dsp:txBody>
      <dsp:txXfrm>
        <a:off x="2961779" y="1451580"/>
        <a:ext cx="2458427" cy="452666"/>
      </dsp:txXfrm>
    </dsp:sp>
    <dsp:sp modelId="{AAEC0A4B-DCA9-44ED-9DA2-AADF8ED88978}">
      <dsp:nvSpPr>
        <dsp:cNvPr id="0" name=""/>
        <dsp:cNvSpPr/>
      </dsp:nvSpPr>
      <dsp:spPr>
        <a:xfrm>
          <a:off x="2776736" y="2033483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808911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32D49B-A647-45C4-986C-CF947E21827A}">
      <dsp:nvSpPr>
        <dsp:cNvPr id="0" name=""/>
        <dsp:cNvSpPr/>
      </dsp:nvSpPr>
      <dsp:spPr>
        <a:xfrm>
          <a:off x="2961779" y="1904247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Capacitación técnica</a:t>
          </a:r>
        </a:p>
      </dsp:txBody>
      <dsp:txXfrm>
        <a:off x="2961779" y="1904247"/>
        <a:ext cx="2458427" cy="452666"/>
      </dsp:txXfrm>
    </dsp:sp>
    <dsp:sp modelId="{98DBB0B9-9876-48D1-85BA-CA251B8319B4}">
      <dsp:nvSpPr>
        <dsp:cNvPr id="0" name=""/>
        <dsp:cNvSpPr/>
      </dsp:nvSpPr>
      <dsp:spPr>
        <a:xfrm>
          <a:off x="2776736" y="2486150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277063"/>
              <a:satOff val="-4087"/>
              <a:lumOff val="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674F35-A1D5-4B28-A2A4-13395B72B679}">
      <dsp:nvSpPr>
        <dsp:cNvPr id="0" name=""/>
        <dsp:cNvSpPr/>
      </dsp:nvSpPr>
      <dsp:spPr>
        <a:xfrm>
          <a:off x="2961779" y="2356913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Preparación tecnológica</a:t>
          </a:r>
        </a:p>
      </dsp:txBody>
      <dsp:txXfrm>
        <a:off x="2961779" y="2356913"/>
        <a:ext cx="2458427" cy="452666"/>
      </dsp:txXfrm>
    </dsp:sp>
    <dsp:sp modelId="{B04F6995-93A8-46D8-9A14-1C044B2BFD3B}">
      <dsp:nvSpPr>
        <dsp:cNvPr id="0" name=""/>
        <dsp:cNvSpPr/>
      </dsp:nvSpPr>
      <dsp:spPr>
        <a:xfrm>
          <a:off x="2776736" y="2938817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745215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D097B-7E66-472B-B87A-9F7FDEC22356}">
      <dsp:nvSpPr>
        <dsp:cNvPr id="0" name=""/>
        <dsp:cNvSpPr/>
      </dsp:nvSpPr>
      <dsp:spPr>
        <a:xfrm>
          <a:off x="2961779" y="2809580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Mercado laboral</a:t>
          </a:r>
        </a:p>
      </dsp:txBody>
      <dsp:txXfrm>
        <a:off x="2961779" y="2809580"/>
        <a:ext cx="2458427" cy="452666"/>
      </dsp:txXfrm>
    </dsp:sp>
    <dsp:sp modelId="{A5DA302D-2EF8-4E56-AB68-ADB7A6BC0032}">
      <dsp:nvSpPr>
        <dsp:cNvPr id="0" name=""/>
        <dsp:cNvSpPr/>
      </dsp:nvSpPr>
      <dsp:spPr>
        <a:xfrm>
          <a:off x="5552380" y="558680"/>
          <a:ext cx="2643470" cy="310996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B9562D-E2F9-4D55-8E56-41DD2A99B4DF}">
      <dsp:nvSpPr>
        <dsp:cNvPr id="0" name=""/>
        <dsp:cNvSpPr/>
      </dsp:nvSpPr>
      <dsp:spPr>
        <a:xfrm>
          <a:off x="5552380" y="675478"/>
          <a:ext cx="194198" cy="1941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7A39F8-F2EB-4A09-B4D5-B598281D90AE}">
      <dsp:nvSpPr>
        <dsp:cNvPr id="0" name=""/>
        <dsp:cNvSpPr/>
      </dsp:nvSpPr>
      <dsp:spPr>
        <a:xfrm>
          <a:off x="5552380" y="0"/>
          <a:ext cx="2643470" cy="558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Factores de innovación</a:t>
          </a:r>
        </a:p>
      </dsp:txBody>
      <dsp:txXfrm>
        <a:off x="5552380" y="0"/>
        <a:ext cx="2643470" cy="558680"/>
      </dsp:txXfrm>
    </dsp:sp>
    <dsp:sp modelId="{EA14A3F3-AE71-4582-B5DF-8C4F9E3B5312}">
      <dsp:nvSpPr>
        <dsp:cNvPr id="0" name=""/>
        <dsp:cNvSpPr/>
      </dsp:nvSpPr>
      <dsp:spPr>
        <a:xfrm>
          <a:off x="5552380" y="1128149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213367"/>
              <a:satOff val="-5255"/>
              <a:lumOff val="1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5732-6F51-45EF-BC1B-56A523C0C8CE}">
      <dsp:nvSpPr>
        <dsp:cNvPr id="0" name=""/>
        <dsp:cNvSpPr/>
      </dsp:nvSpPr>
      <dsp:spPr>
        <a:xfrm>
          <a:off x="5737423" y="998913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Creatividad aplicada a la Innovación</a:t>
          </a:r>
        </a:p>
      </dsp:txBody>
      <dsp:txXfrm>
        <a:off x="5737423" y="998913"/>
        <a:ext cx="2458427" cy="452666"/>
      </dsp:txXfrm>
    </dsp:sp>
    <dsp:sp modelId="{EA2AD9B0-FA70-4700-87FD-3EE9E7AEC58A}">
      <dsp:nvSpPr>
        <dsp:cNvPr id="0" name=""/>
        <dsp:cNvSpPr/>
      </dsp:nvSpPr>
      <dsp:spPr>
        <a:xfrm>
          <a:off x="5552380" y="1580816"/>
          <a:ext cx="194194" cy="194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E08C62-A55B-42F3-9F10-7A338CA80D0F}">
      <dsp:nvSpPr>
        <dsp:cNvPr id="0" name=""/>
        <dsp:cNvSpPr/>
      </dsp:nvSpPr>
      <dsp:spPr>
        <a:xfrm>
          <a:off x="5737423" y="1451580"/>
          <a:ext cx="2458427" cy="45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Sofisticación de los negocios</a:t>
          </a:r>
        </a:p>
      </dsp:txBody>
      <dsp:txXfrm>
        <a:off x="5737423" y="1451580"/>
        <a:ext cx="2458427" cy="4526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8E88A-36F0-47DF-BA69-DBC178BAAC8A}">
      <dsp:nvSpPr>
        <dsp:cNvPr id="0" name=""/>
        <dsp:cNvSpPr/>
      </dsp:nvSpPr>
      <dsp:spPr>
        <a:xfrm>
          <a:off x="504383" y="795337"/>
          <a:ext cx="198261" cy="5666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130" y="0"/>
              </a:lnTo>
              <a:lnTo>
                <a:pt x="99130" y="566677"/>
              </a:lnTo>
              <a:lnTo>
                <a:pt x="198261" y="5666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588505" y="1063667"/>
        <a:ext cx="30017" cy="30017"/>
      </dsp:txXfrm>
    </dsp:sp>
    <dsp:sp modelId="{F2FCF607-C7FF-419C-B226-03BB845A8946}">
      <dsp:nvSpPr>
        <dsp:cNvPr id="0" name=""/>
        <dsp:cNvSpPr/>
      </dsp:nvSpPr>
      <dsp:spPr>
        <a:xfrm>
          <a:off x="504383" y="795337"/>
          <a:ext cx="198261" cy="188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130" y="0"/>
              </a:lnTo>
              <a:lnTo>
                <a:pt x="99130" y="188892"/>
              </a:lnTo>
              <a:lnTo>
                <a:pt x="198261" y="18889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596668" y="882937"/>
        <a:ext cx="13691" cy="13691"/>
      </dsp:txXfrm>
    </dsp:sp>
    <dsp:sp modelId="{297CF73E-4894-43B4-A828-3ABF08A10E23}">
      <dsp:nvSpPr>
        <dsp:cNvPr id="0" name=""/>
        <dsp:cNvSpPr/>
      </dsp:nvSpPr>
      <dsp:spPr>
        <a:xfrm>
          <a:off x="504383" y="606444"/>
          <a:ext cx="198261" cy="188892"/>
        </a:xfrm>
        <a:custGeom>
          <a:avLst/>
          <a:gdLst/>
          <a:ahLst/>
          <a:cxnLst/>
          <a:rect l="0" t="0" r="0" b="0"/>
          <a:pathLst>
            <a:path>
              <a:moveTo>
                <a:pt x="0" y="188892"/>
              </a:moveTo>
              <a:lnTo>
                <a:pt x="99130" y="188892"/>
              </a:lnTo>
              <a:lnTo>
                <a:pt x="99130" y="0"/>
              </a:lnTo>
              <a:lnTo>
                <a:pt x="198261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596668" y="694045"/>
        <a:ext cx="13691" cy="13691"/>
      </dsp:txXfrm>
    </dsp:sp>
    <dsp:sp modelId="{8E365581-873B-4C53-85A2-14514E9F2629}">
      <dsp:nvSpPr>
        <dsp:cNvPr id="0" name=""/>
        <dsp:cNvSpPr/>
      </dsp:nvSpPr>
      <dsp:spPr>
        <a:xfrm>
          <a:off x="504383" y="228659"/>
          <a:ext cx="198261" cy="566677"/>
        </a:xfrm>
        <a:custGeom>
          <a:avLst/>
          <a:gdLst/>
          <a:ahLst/>
          <a:cxnLst/>
          <a:rect l="0" t="0" r="0" b="0"/>
          <a:pathLst>
            <a:path>
              <a:moveTo>
                <a:pt x="0" y="566677"/>
              </a:moveTo>
              <a:lnTo>
                <a:pt x="99130" y="566677"/>
              </a:lnTo>
              <a:lnTo>
                <a:pt x="99130" y="0"/>
              </a:lnTo>
              <a:lnTo>
                <a:pt x="198261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588505" y="496989"/>
        <a:ext cx="30017" cy="30017"/>
      </dsp:txXfrm>
    </dsp:sp>
    <dsp:sp modelId="{EE39D8FD-9C40-4519-A69F-DB4966CF7A81}">
      <dsp:nvSpPr>
        <dsp:cNvPr id="0" name=""/>
        <dsp:cNvSpPr/>
      </dsp:nvSpPr>
      <dsp:spPr>
        <a:xfrm rot="16200000">
          <a:off x="-442067" y="644223"/>
          <a:ext cx="1590675" cy="3022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MESA MUNICIPAL DE COMPETITIVIDAD</a:t>
          </a:r>
        </a:p>
      </dsp:txBody>
      <dsp:txXfrm>
        <a:off x="-442067" y="644223"/>
        <a:ext cx="1590675" cy="302228"/>
      </dsp:txXfrm>
    </dsp:sp>
    <dsp:sp modelId="{3CA13193-8139-4D6D-8A17-483BF71F9A1A}">
      <dsp:nvSpPr>
        <dsp:cNvPr id="0" name=""/>
        <dsp:cNvSpPr/>
      </dsp:nvSpPr>
      <dsp:spPr>
        <a:xfrm>
          <a:off x="702645" y="77545"/>
          <a:ext cx="991308" cy="3022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Sector Público</a:t>
          </a:r>
        </a:p>
      </dsp:txBody>
      <dsp:txXfrm>
        <a:off x="702645" y="77545"/>
        <a:ext cx="991308" cy="302228"/>
      </dsp:txXfrm>
    </dsp:sp>
    <dsp:sp modelId="{24408581-8B0D-4F1B-8122-6CBBA577092F}">
      <dsp:nvSpPr>
        <dsp:cNvPr id="0" name=""/>
        <dsp:cNvSpPr/>
      </dsp:nvSpPr>
      <dsp:spPr>
        <a:xfrm>
          <a:off x="702645" y="455330"/>
          <a:ext cx="991308" cy="3022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Sector Privado</a:t>
          </a:r>
        </a:p>
      </dsp:txBody>
      <dsp:txXfrm>
        <a:off x="702645" y="455330"/>
        <a:ext cx="991308" cy="302228"/>
      </dsp:txXfrm>
    </dsp:sp>
    <dsp:sp modelId="{87A6ACDA-B6C8-4BB5-9207-7BEA22BD58F8}">
      <dsp:nvSpPr>
        <dsp:cNvPr id="0" name=""/>
        <dsp:cNvSpPr/>
      </dsp:nvSpPr>
      <dsp:spPr>
        <a:xfrm>
          <a:off x="702645" y="833116"/>
          <a:ext cx="991308" cy="3022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Academia</a:t>
          </a:r>
        </a:p>
      </dsp:txBody>
      <dsp:txXfrm>
        <a:off x="702645" y="833116"/>
        <a:ext cx="991308" cy="302228"/>
      </dsp:txXfrm>
    </dsp:sp>
    <dsp:sp modelId="{C4C4BF39-B6F4-4CFD-8500-A4759F26289F}">
      <dsp:nvSpPr>
        <dsp:cNvPr id="0" name=""/>
        <dsp:cNvSpPr/>
      </dsp:nvSpPr>
      <dsp:spPr>
        <a:xfrm>
          <a:off x="702645" y="1210901"/>
          <a:ext cx="991308" cy="3022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Sociedad Civil</a:t>
          </a:r>
        </a:p>
      </dsp:txBody>
      <dsp:txXfrm>
        <a:off x="702645" y="1210901"/>
        <a:ext cx="991308" cy="3022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10054-A7B8-0342-BE80-FB2965BB7D06}">
      <dsp:nvSpPr>
        <dsp:cNvPr id="0" name=""/>
        <dsp:cNvSpPr/>
      </dsp:nvSpPr>
      <dsp:spPr>
        <a:xfrm>
          <a:off x="607564" y="107748"/>
          <a:ext cx="2138385" cy="742633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0AAD33-E550-B64F-BCE5-4C00A649C621}">
      <dsp:nvSpPr>
        <dsp:cNvPr id="0" name=""/>
        <dsp:cNvSpPr/>
      </dsp:nvSpPr>
      <dsp:spPr>
        <a:xfrm>
          <a:off x="1472865" y="1926204"/>
          <a:ext cx="414415" cy="265226"/>
        </a:xfrm>
        <a:prstGeom prst="down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A62EE56-9A95-EA43-BCF2-B9648ACB2A81}">
      <dsp:nvSpPr>
        <dsp:cNvPr id="0" name=""/>
        <dsp:cNvSpPr/>
      </dsp:nvSpPr>
      <dsp:spPr>
        <a:xfrm>
          <a:off x="685475" y="2138385"/>
          <a:ext cx="1989195" cy="497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ASAMBLEA DE MESAS MUNICIPALES DE COMPETITIVIDAD</a:t>
          </a:r>
        </a:p>
      </dsp:txBody>
      <dsp:txXfrm>
        <a:off x="685475" y="2138385"/>
        <a:ext cx="1989195" cy="497298"/>
      </dsp:txXfrm>
    </dsp:sp>
    <dsp:sp modelId="{CB45912B-86BA-DF43-9316-F1FCB4D55F36}">
      <dsp:nvSpPr>
        <dsp:cNvPr id="0" name=""/>
        <dsp:cNvSpPr/>
      </dsp:nvSpPr>
      <dsp:spPr>
        <a:xfrm>
          <a:off x="1385008" y="907736"/>
          <a:ext cx="745948" cy="7459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900" kern="1200"/>
            <a:t>Etcétera</a:t>
          </a:r>
        </a:p>
      </dsp:txBody>
      <dsp:txXfrm>
        <a:off x="1494250" y="1016978"/>
        <a:ext cx="527464" cy="527464"/>
      </dsp:txXfrm>
    </dsp:sp>
    <dsp:sp modelId="{41064C7C-B0BA-E545-8750-B34B79792120}">
      <dsp:nvSpPr>
        <dsp:cNvPr id="0" name=""/>
        <dsp:cNvSpPr/>
      </dsp:nvSpPr>
      <dsp:spPr>
        <a:xfrm>
          <a:off x="851241" y="348109"/>
          <a:ext cx="745948" cy="7459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900" kern="1200"/>
            <a:t>Mesa Municipal 2</a:t>
          </a:r>
        </a:p>
      </dsp:txBody>
      <dsp:txXfrm>
        <a:off x="960483" y="457351"/>
        <a:ext cx="527464" cy="527464"/>
      </dsp:txXfrm>
    </dsp:sp>
    <dsp:sp modelId="{5E5B2F4A-C0B1-B742-841A-BEBF78146CEC}">
      <dsp:nvSpPr>
        <dsp:cNvPr id="0" name=""/>
        <dsp:cNvSpPr/>
      </dsp:nvSpPr>
      <dsp:spPr>
        <a:xfrm>
          <a:off x="1613766" y="167755"/>
          <a:ext cx="745948" cy="7459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900" kern="1200"/>
            <a:t>Mesa Municipal 1</a:t>
          </a:r>
        </a:p>
      </dsp:txBody>
      <dsp:txXfrm>
        <a:off x="1723008" y="276997"/>
        <a:ext cx="527464" cy="527464"/>
      </dsp:txXfrm>
    </dsp:sp>
    <dsp:sp modelId="{4E31FABA-ECED-154D-AE8E-8704CB6CBC93}">
      <dsp:nvSpPr>
        <dsp:cNvPr id="0" name=""/>
        <dsp:cNvSpPr/>
      </dsp:nvSpPr>
      <dsp:spPr>
        <a:xfrm>
          <a:off x="519708" y="16576"/>
          <a:ext cx="2320728" cy="185658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5A7F2C-DCEE-4183-84D3-4E6C15261E89}">
      <dsp:nvSpPr>
        <dsp:cNvPr id="0" name=""/>
        <dsp:cNvSpPr/>
      </dsp:nvSpPr>
      <dsp:spPr>
        <a:xfrm>
          <a:off x="1794202" y="1551181"/>
          <a:ext cx="23245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2452" y="4572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904617" y="1591090"/>
        <a:ext cx="11622" cy="11622"/>
      </dsp:txXfrm>
    </dsp:sp>
    <dsp:sp modelId="{62E99D14-5E0A-4A92-A29F-E0ED973040ED}">
      <dsp:nvSpPr>
        <dsp:cNvPr id="0" name=""/>
        <dsp:cNvSpPr/>
      </dsp:nvSpPr>
      <dsp:spPr>
        <a:xfrm>
          <a:off x="399484" y="932497"/>
          <a:ext cx="232452" cy="6644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6226" y="0"/>
              </a:lnTo>
              <a:lnTo>
                <a:pt x="116226" y="664404"/>
              </a:lnTo>
              <a:lnTo>
                <a:pt x="232452" y="66440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498113" y="1247102"/>
        <a:ext cx="35194" cy="35194"/>
      </dsp:txXfrm>
    </dsp:sp>
    <dsp:sp modelId="{716AD303-52D4-4EF2-AF0E-3CBB1FF45812}">
      <dsp:nvSpPr>
        <dsp:cNvPr id="0" name=""/>
        <dsp:cNvSpPr/>
      </dsp:nvSpPr>
      <dsp:spPr>
        <a:xfrm>
          <a:off x="1794202" y="1108245"/>
          <a:ext cx="23245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2452" y="4572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904617" y="1148154"/>
        <a:ext cx="11622" cy="11622"/>
      </dsp:txXfrm>
    </dsp:sp>
    <dsp:sp modelId="{B1C0BFAD-F9B7-433A-AAFD-D84E1FE1E5A2}">
      <dsp:nvSpPr>
        <dsp:cNvPr id="0" name=""/>
        <dsp:cNvSpPr/>
      </dsp:nvSpPr>
      <dsp:spPr>
        <a:xfrm>
          <a:off x="399484" y="932497"/>
          <a:ext cx="232452" cy="221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6226" y="0"/>
              </a:lnTo>
              <a:lnTo>
                <a:pt x="116226" y="221468"/>
              </a:lnTo>
              <a:lnTo>
                <a:pt x="232452" y="22146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507684" y="1035204"/>
        <a:ext cx="16053" cy="16053"/>
      </dsp:txXfrm>
    </dsp:sp>
    <dsp:sp modelId="{83C85409-542A-4BD3-BB9D-87A2AA13B187}">
      <dsp:nvSpPr>
        <dsp:cNvPr id="0" name=""/>
        <dsp:cNvSpPr/>
      </dsp:nvSpPr>
      <dsp:spPr>
        <a:xfrm>
          <a:off x="1794202" y="665309"/>
          <a:ext cx="23245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2452" y="4572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904617" y="705218"/>
        <a:ext cx="11622" cy="11622"/>
      </dsp:txXfrm>
    </dsp:sp>
    <dsp:sp modelId="{ECA98879-3E67-4024-B5AE-A1F99743BD8B}">
      <dsp:nvSpPr>
        <dsp:cNvPr id="0" name=""/>
        <dsp:cNvSpPr/>
      </dsp:nvSpPr>
      <dsp:spPr>
        <a:xfrm>
          <a:off x="399484" y="711029"/>
          <a:ext cx="232452" cy="221468"/>
        </a:xfrm>
        <a:custGeom>
          <a:avLst/>
          <a:gdLst/>
          <a:ahLst/>
          <a:cxnLst/>
          <a:rect l="0" t="0" r="0" b="0"/>
          <a:pathLst>
            <a:path>
              <a:moveTo>
                <a:pt x="0" y="221468"/>
              </a:moveTo>
              <a:lnTo>
                <a:pt x="116226" y="221468"/>
              </a:lnTo>
              <a:lnTo>
                <a:pt x="116226" y="0"/>
              </a:lnTo>
              <a:lnTo>
                <a:pt x="232452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507684" y="813736"/>
        <a:ext cx="16053" cy="16053"/>
      </dsp:txXfrm>
    </dsp:sp>
    <dsp:sp modelId="{A6B75EAD-A37D-4F34-9578-BFF4F49ACBAA}">
      <dsp:nvSpPr>
        <dsp:cNvPr id="0" name=""/>
        <dsp:cNvSpPr/>
      </dsp:nvSpPr>
      <dsp:spPr>
        <a:xfrm>
          <a:off x="1794202" y="222373"/>
          <a:ext cx="23245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2452" y="4572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1904617" y="262281"/>
        <a:ext cx="11622" cy="11622"/>
      </dsp:txXfrm>
    </dsp:sp>
    <dsp:sp modelId="{55DA81D1-D7A8-4A5C-89D5-8CB140ACE56C}">
      <dsp:nvSpPr>
        <dsp:cNvPr id="0" name=""/>
        <dsp:cNvSpPr/>
      </dsp:nvSpPr>
      <dsp:spPr>
        <a:xfrm>
          <a:off x="399484" y="268093"/>
          <a:ext cx="232452" cy="664404"/>
        </a:xfrm>
        <a:custGeom>
          <a:avLst/>
          <a:gdLst/>
          <a:ahLst/>
          <a:cxnLst/>
          <a:rect l="0" t="0" r="0" b="0"/>
          <a:pathLst>
            <a:path>
              <a:moveTo>
                <a:pt x="0" y="664404"/>
              </a:moveTo>
              <a:lnTo>
                <a:pt x="116226" y="664404"/>
              </a:lnTo>
              <a:lnTo>
                <a:pt x="116226" y="0"/>
              </a:lnTo>
              <a:lnTo>
                <a:pt x="232452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/>
        </a:p>
      </dsp:txBody>
      <dsp:txXfrm>
        <a:off x="498113" y="582697"/>
        <a:ext cx="35194" cy="35194"/>
      </dsp:txXfrm>
    </dsp:sp>
    <dsp:sp modelId="{32080408-02C9-4E53-B234-D365E3C19B31}">
      <dsp:nvSpPr>
        <dsp:cNvPr id="0" name=""/>
        <dsp:cNvSpPr/>
      </dsp:nvSpPr>
      <dsp:spPr>
        <a:xfrm rot="16200000">
          <a:off x="-710187" y="755322"/>
          <a:ext cx="1864995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kern="1200"/>
            <a:t>MESA DEPARTAMENTAL DE COMPETITIVIDAD</a:t>
          </a:r>
        </a:p>
      </dsp:txBody>
      <dsp:txXfrm>
        <a:off x="-710187" y="755322"/>
        <a:ext cx="1864995" cy="354349"/>
      </dsp:txXfrm>
    </dsp:sp>
    <dsp:sp modelId="{EF28F50B-52F0-4C9C-B394-5509D7C89E65}">
      <dsp:nvSpPr>
        <dsp:cNvPr id="0" name=""/>
        <dsp:cNvSpPr/>
      </dsp:nvSpPr>
      <dsp:spPr>
        <a:xfrm>
          <a:off x="631937" y="90918"/>
          <a:ext cx="1162264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Sector Público</a:t>
          </a:r>
        </a:p>
      </dsp:txBody>
      <dsp:txXfrm>
        <a:off x="631937" y="90918"/>
        <a:ext cx="1162264" cy="354349"/>
      </dsp:txXfrm>
    </dsp:sp>
    <dsp:sp modelId="{718F2E8C-5C69-43DA-8C07-36E7E2C4F3B3}">
      <dsp:nvSpPr>
        <dsp:cNvPr id="0" name=""/>
        <dsp:cNvSpPr/>
      </dsp:nvSpPr>
      <dsp:spPr>
        <a:xfrm>
          <a:off x="2026655" y="90918"/>
          <a:ext cx="1162264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Participa un representante de la Asamblea de Mesas Municiaples.</a:t>
          </a:r>
        </a:p>
      </dsp:txBody>
      <dsp:txXfrm>
        <a:off x="2026655" y="90918"/>
        <a:ext cx="1162264" cy="354349"/>
      </dsp:txXfrm>
    </dsp:sp>
    <dsp:sp modelId="{46440C4E-B9B5-4AEC-A9B6-4613696ED3F0}">
      <dsp:nvSpPr>
        <dsp:cNvPr id="0" name=""/>
        <dsp:cNvSpPr/>
      </dsp:nvSpPr>
      <dsp:spPr>
        <a:xfrm>
          <a:off x="631937" y="533854"/>
          <a:ext cx="1162264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Sector Privado</a:t>
          </a:r>
        </a:p>
      </dsp:txBody>
      <dsp:txXfrm>
        <a:off x="631937" y="533854"/>
        <a:ext cx="1162264" cy="354349"/>
      </dsp:txXfrm>
    </dsp:sp>
    <dsp:sp modelId="{7E879C68-51E6-4AB1-9D6C-DC4A6C2B0661}">
      <dsp:nvSpPr>
        <dsp:cNvPr id="0" name=""/>
        <dsp:cNvSpPr/>
      </dsp:nvSpPr>
      <dsp:spPr>
        <a:xfrm>
          <a:off x="2026655" y="533854"/>
          <a:ext cx="1162264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Participa un representante de la Asamblea de Mesas Municiaples.</a:t>
          </a:r>
        </a:p>
      </dsp:txBody>
      <dsp:txXfrm>
        <a:off x="2026655" y="533854"/>
        <a:ext cx="1162264" cy="354349"/>
      </dsp:txXfrm>
    </dsp:sp>
    <dsp:sp modelId="{60536D03-2179-4E3D-AD9D-6112C8612045}">
      <dsp:nvSpPr>
        <dsp:cNvPr id="0" name=""/>
        <dsp:cNvSpPr/>
      </dsp:nvSpPr>
      <dsp:spPr>
        <a:xfrm>
          <a:off x="631937" y="976791"/>
          <a:ext cx="1162264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Academia</a:t>
          </a:r>
        </a:p>
      </dsp:txBody>
      <dsp:txXfrm>
        <a:off x="631937" y="976791"/>
        <a:ext cx="1162264" cy="354349"/>
      </dsp:txXfrm>
    </dsp:sp>
    <dsp:sp modelId="{0EF876D4-FE33-498F-9AE7-49D4F7EF7281}">
      <dsp:nvSpPr>
        <dsp:cNvPr id="0" name=""/>
        <dsp:cNvSpPr/>
      </dsp:nvSpPr>
      <dsp:spPr>
        <a:xfrm>
          <a:off x="2026655" y="976791"/>
          <a:ext cx="1162264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Participa un representante de la Asamblea de Mesas Municiaples.</a:t>
          </a:r>
        </a:p>
      </dsp:txBody>
      <dsp:txXfrm>
        <a:off x="2026655" y="976791"/>
        <a:ext cx="1162264" cy="354349"/>
      </dsp:txXfrm>
    </dsp:sp>
    <dsp:sp modelId="{632F8E16-5F0B-4E3E-8A65-3773593364CA}">
      <dsp:nvSpPr>
        <dsp:cNvPr id="0" name=""/>
        <dsp:cNvSpPr/>
      </dsp:nvSpPr>
      <dsp:spPr>
        <a:xfrm>
          <a:off x="631937" y="1419727"/>
          <a:ext cx="1162264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Sociedad Civil</a:t>
          </a:r>
        </a:p>
      </dsp:txBody>
      <dsp:txXfrm>
        <a:off x="631937" y="1419727"/>
        <a:ext cx="1162264" cy="354349"/>
      </dsp:txXfrm>
    </dsp:sp>
    <dsp:sp modelId="{3D9EB212-F4E1-47BC-8CC4-2C0F4BD15BE0}">
      <dsp:nvSpPr>
        <dsp:cNvPr id="0" name=""/>
        <dsp:cNvSpPr/>
      </dsp:nvSpPr>
      <dsp:spPr>
        <a:xfrm>
          <a:off x="2026655" y="1419727"/>
          <a:ext cx="1162264" cy="3543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Participa un representante de la Asamblea de Mesas Municiaples.</a:t>
          </a:r>
        </a:p>
      </dsp:txBody>
      <dsp:txXfrm>
        <a:off x="2026655" y="1419727"/>
        <a:ext cx="1162264" cy="35434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10054-A7B8-0342-BE80-FB2965BB7D06}">
      <dsp:nvSpPr>
        <dsp:cNvPr id="0" name=""/>
        <dsp:cNvSpPr/>
      </dsp:nvSpPr>
      <dsp:spPr>
        <a:xfrm>
          <a:off x="1449038" y="130016"/>
          <a:ext cx="2580322" cy="89611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0AAD33-E550-B64F-BCE5-4C00A649C621}">
      <dsp:nvSpPr>
        <dsp:cNvPr id="0" name=""/>
        <dsp:cNvSpPr/>
      </dsp:nvSpPr>
      <dsp:spPr>
        <a:xfrm>
          <a:off x="2493168" y="2324290"/>
          <a:ext cx="500062" cy="320040"/>
        </a:xfrm>
        <a:prstGeom prst="down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A62EE56-9A95-EA43-BCF2-B9648ACB2A81}">
      <dsp:nvSpPr>
        <dsp:cNvPr id="0" name=""/>
        <dsp:cNvSpPr/>
      </dsp:nvSpPr>
      <dsp:spPr>
        <a:xfrm>
          <a:off x="1543049" y="2580322"/>
          <a:ext cx="2400300" cy="600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/>
            <a:t>MESA REGIONAL DE COMPETITIVIDAD</a:t>
          </a:r>
        </a:p>
      </dsp:txBody>
      <dsp:txXfrm>
        <a:off x="1543049" y="2580322"/>
        <a:ext cx="2400300" cy="600075"/>
      </dsp:txXfrm>
    </dsp:sp>
    <dsp:sp modelId="{CB45912B-86BA-DF43-9316-F1FCB4D55F36}">
      <dsp:nvSpPr>
        <dsp:cNvPr id="0" name=""/>
        <dsp:cNvSpPr/>
      </dsp:nvSpPr>
      <dsp:spPr>
        <a:xfrm>
          <a:off x="2387155" y="1095336"/>
          <a:ext cx="900112" cy="9001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Etcétera</a:t>
          </a:r>
        </a:p>
      </dsp:txBody>
      <dsp:txXfrm>
        <a:off x="2518973" y="1227154"/>
        <a:ext cx="636476" cy="636476"/>
      </dsp:txXfrm>
    </dsp:sp>
    <dsp:sp modelId="{41064C7C-B0BA-E545-8750-B34B79792120}">
      <dsp:nvSpPr>
        <dsp:cNvPr id="0" name=""/>
        <dsp:cNvSpPr/>
      </dsp:nvSpPr>
      <dsp:spPr>
        <a:xfrm>
          <a:off x="1743075" y="420052"/>
          <a:ext cx="900112" cy="9001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Mesa departamental 2</a:t>
          </a:r>
        </a:p>
      </dsp:txBody>
      <dsp:txXfrm>
        <a:off x="1874893" y="551870"/>
        <a:ext cx="636476" cy="636476"/>
      </dsp:txXfrm>
    </dsp:sp>
    <dsp:sp modelId="{5E5B2F4A-C0B1-B742-841A-BEBF78146CEC}">
      <dsp:nvSpPr>
        <dsp:cNvPr id="0" name=""/>
        <dsp:cNvSpPr/>
      </dsp:nvSpPr>
      <dsp:spPr>
        <a:xfrm>
          <a:off x="2663190" y="202425"/>
          <a:ext cx="900112" cy="9001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800" kern="1200"/>
            <a:t>Mesa departamental 1</a:t>
          </a:r>
        </a:p>
      </dsp:txBody>
      <dsp:txXfrm>
        <a:off x="2795008" y="334243"/>
        <a:ext cx="636476" cy="636476"/>
      </dsp:txXfrm>
    </dsp:sp>
    <dsp:sp modelId="{4E31FABA-ECED-154D-AE8E-8704CB6CBC93}">
      <dsp:nvSpPr>
        <dsp:cNvPr id="0" name=""/>
        <dsp:cNvSpPr/>
      </dsp:nvSpPr>
      <dsp:spPr>
        <a:xfrm>
          <a:off x="1343025" y="20002"/>
          <a:ext cx="2800350" cy="224028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5D72D5-AA7A-4300-BD53-A57F68F55D9C}">
      <dsp:nvSpPr>
        <dsp:cNvPr id="0" name=""/>
        <dsp:cNvSpPr/>
      </dsp:nvSpPr>
      <dsp:spPr>
        <a:xfrm>
          <a:off x="5188" y="1222"/>
          <a:ext cx="7228622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100" kern="1200"/>
            <a:t>MESA NACIONAL DE COMPETITIVIDAD                (rector del modelo)</a:t>
          </a:r>
        </a:p>
      </dsp:txBody>
      <dsp:txXfrm>
        <a:off x="39863" y="35897"/>
        <a:ext cx="7159272" cy="1114551"/>
      </dsp:txXfrm>
    </dsp:sp>
    <dsp:sp modelId="{990CFC78-F681-4D8C-91EF-BD04E23F195F}">
      <dsp:nvSpPr>
        <dsp:cNvPr id="0" name=""/>
        <dsp:cNvSpPr/>
      </dsp:nvSpPr>
      <dsp:spPr>
        <a:xfrm>
          <a:off x="5188" y="1311212"/>
          <a:ext cx="7228622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100" kern="1200"/>
            <a:t>PRONACOM                                                              (coordinador)</a:t>
          </a:r>
        </a:p>
      </dsp:txBody>
      <dsp:txXfrm>
        <a:off x="39863" y="1345887"/>
        <a:ext cx="7159272" cy="1114551"/>
      </dsp:txXfrm>
    </dsp:sp>
    <dsp:sp modelId="{1AE4E8A0-7588-4679-8927-73E58136E8D3}">
      <dsp:nvSpPr>
        <dsp:cNvPr id="0" name=""/>
        <dsp:cNvSpPr/>
      </dsp:nvSpPr>
      <dsp:spPr>
        <a:xfrm>
          <a:off x="5188" y="2621202"/>
          <a:ext cx="996776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Mesas Regionales de Competitividad</a:t>
          </a:r>
        </a:p>
      </dsp:txBody>
      <dsp:txXfrm>
        <a:off x="34383" y="2650397"/>
        <a:ext cx="938386" cy="1125511"/>
      </dsp:txXfrm>
    </dsp:sp>
    <dsp:sp modelId="{F4E4A25B-2F05-461A-ADC7-A3D12360D14B}">
      <dsp:nvSpPr>
        <dsp:cNvPr id="0" name=""/>
        <dsp:cNvSpPr/>
      </dsp:nvSpPr>
      <dsp:spPr>
        <a:xfrm>
          <a:off x="1043829" y="2621202"/>
          <a:ext cx="996776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Consejo Privado de Competitividad</a:t>
          </a:r>
        </a:p>
      </dsp:txBody>
      <dsp:txXfrm>
        <a:off x="1073024" y="2650397"/>
        <a:ext cx="938386" cy="1125511"/>
      </dsp:txXfrm>
    </dsp:sp>
    <dsp:sp modelId="{EDDA6963-1461-4B40-8899-7DE2D6A55A6F}">
      <dsp:nvSpPr>
        <dsp:cNvPr id="0" name=""/>
        <dsp:cNvSpPr/>
      </dsp:nvSpPr>
      <dsp:spPr>
        <a:xfrm>
          <a:off x="2082470" y="2621202"/>
          <a:ext cx="996776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/>
            <a:t>Ministerio de Economía</a:t>
          </a:r>
        </a:p>
      </dsp:txBody>
      <dsp:txXfrm>
        <a:off x="2111665" y="2650397"/>
        <a:ext cx="938386" cy="1125511"/>
      </dsp:txXfrm>
    </dsp:sp>
    <dsp:sp modelId="{F66009D9-726E-42D7-9410-2037871FB785}">
      <dsp:nvSpPr>
        <dsp:cNvPr id="0" name=""/>
        <dsp:cNvSpPr/>
      </dsp:nvSpPr>
      <dsp:spPr>
        <a:xfrm>
          <a:off x="3121111" y="2621202"/>
          <a:ext cx="996776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 dirty="0" err="1"/>
            <a:t>Segeplan</a:t>
          </a:r>
          <a:endParaRPr lang="es-ES_tradnl" sz="1000" kern="1200" dirty="0"/>
        </a:p>
      </dsp:txBody>
      <dsp:txXfrm>
        <a:off x="3150306" y="2650397"/>
        <a:ext cx="938386" cy="1125511"/>
      </dsp:txXfrm>
    </dsp:sp>
    <dsp:sp modelId="{5F74B07B-FC52-4967-BAE6-9813659E93C8}">
      <dsp:nvSpPr>
        <dsp:cNvPr id="0" name=""/>
        <dsp:cNvSpPr/>
      </dsp:nvSpPr>
      <dsp:spPr>
        <a:xfrm>
          <a:off x="4159752" y="2621202"/>
          <a:ext cx="996776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 dirty="0"/>
            <a:t>Congreso de la República.</a:t>
          </a:r>
        </a:p>
      </dsp:txBody>
      <dsp:txXfrm>
        <a:off x="4188947" y="2650397"/>
        <a:ext cx="938386" cy="1125511"/>
      </dsp:txXfrm>
    </dsp:sp>
    <dsp:sp modelId="{555E2C24-5AA2-7F42-9D0D-977BBFDCE46E}">
      <dsp:nvSpPr>
        <dsp:cNvPr id="0" name=""/>
        <dsp:cNvSpPr/>
      </dsp:nvSpPr>
      <dsp:spPr>
        <a:xfrm>
          <a:off x="5198393" y="2621202"/>
          <a:ext cx="996776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CNMC</a:t>
          </a:r>
          <a:endParaRPr lang="es-ES_tradnl" sz="1000" kern="1200" dirty="0"/>
        </a:p>
      </dsp:txBody>
      <dsp:txXfrm>
        <a:off x="5227588" y="2650397"/>
        <a:ext cx="938386" cy="1125511"/>
      </dsp:txXfrm>
    </dsp:sp>
    <dsp:sp modelId="{571683C2-1C33-4360-B39C-55E4F8B4BF1D}">
      <dsp:nvSpPr>
        <dsp:cNvPr id="0" name=""/>
        <dsp:cNvSpPr/>
      </dsp:nvSpPr>
      <dsp:spPr>
        <a:xfrm>
          <a:off x="6237034" y="2621202"/>
          <a:ext cx="996776" cy="1183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Grupos Gestores, Etcétera</a:t>
          </a:r>
          <a:endParaRPr lang="es-ES_tradnl" sz="1000" kern="1200" dirty="0"/>
        </a:p>
      </dsp:txBody>
      <dsp:txXfrm>
        <a:off x="6266229" y="2650397"/>
        <a:ext cx="938386" cy="1125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CADC7-2E88-4626-AEDE-53D5E20D247A}" type="datetimeFigureOut">
              <a:rPr lang="es-ES" smtClean="0"/>
              <a:t>3/10/17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F30DE-E3D9-4141-94C3-260BB5C736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5263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460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34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103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9749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797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917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496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704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957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23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403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39AC4-3E3E-DB44-BF2C-85217A1B6E6D}" type="datetimeFigureOut">
              <a:rPr lang="es-ES" smtClean="0"/>
              <a:t>3/10/17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BFEF4-B061-EF4E-BC77-C3AEBE1C5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82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16" y="3177494"/>
            <a:ext cx="7558401" cy="1713819"/>
          </a:xfrm>
        </p:spPr>
        <p:txBody>
          <a:bodyPr>
            <a:normAutofit fontScale="90000"/>
          </a:bodyPr>
          <a:lstStyle/>
          <a:p>
            <a:pPr algn="r"/>
            <a:r>
              <a:rPr lang="es-MX" dirty="0"/>
              <a:t>GESTIÓN DE LAS MESAS DE COMPETITIVIDAD</a:t>
            </a:r>
            <a:br>
              <a:rPr lang="es-MX" dirty="0"/>
            </a:br>
            <a:r>
              <a:rPr lang="es-MX" dirty="0"/>
              <a:t>Alcances según su territorialidad</a:t>
            </a:r>
          </a:p>
        </p:txBody>
      </p:sp>
    </p:spTree>
    <p:extLst>
      <p:ext uri="{BB962C8B-B14F-4D97-AF65-F5344CB8AC3E}">
        <p14:creationId xmlns:p14="http://schemas.microsoft.com/office/powerpoint/2010/main" val="2524150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MESAS DE COMPETITIVIDAD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310343"/>
              </p:ext>
            </p:extLst>
          </p:nvPr>
        </p:nvGraphicFramePr>
        <p:xfrm>
          <a:off x="0" y="1219200"/>
          <a:ext cx="7641771" cy="490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4158342" y="5927725"/>
            <a:ext cx="4985657" cy="930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>
                <a:solidFill>
                  <a:srgbClr val="FFC000"/>
                </a:solidFill>
              </a:rPr>
              <a:t>FINES DE CREACIÓN</a:t>
            </a:r>
            <a:endParaRPr lang="es-ES_tradnl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93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8532A-5C54-5747-917F-B26CE22D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…recuerde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4A0061-1106-D64C-8091-C834B0FBE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717368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4800" dirty="0">
                <a:solidFill>
                  <a:schemeClr val="accent1"/>
                </a:solidFill>
              </a:rPr>
              <a:t>Clima de Negocios es el conjunto de condiciones que </a:t>
            </a:r>
            <a:r>
              <a:rPr lang="es-MX" sz="4800" b="1" dirty="0">
                <a:solidFill>
                  <a:schemeClr val="accent1"/>
                </a:solidFill>
              </a:rPr>
              <a:t>facilitan la actividad empresarial</a:t>
            </a:r>
            <a:r>
              <a:rPr lang="es-MX" sz="4800" dirty="0">
                <a:solidFill>
                  <a:schemeClr val="accent1"/>
                </a:solidFill>
              </a:rPr>
              <a:t> en un territorio determinado.</a:t>
            </a:r>
            <a:endParaRPr lang="es-GT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524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8532A-5C54-5747-917F-B26CE22D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…recuerde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4A0061-1106-D64C-8091-C834B0FBE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2114"/>
            <a:ext cx="7173686" cy="4994049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s-MX" sz="4800" dirty="0">
                <a:solidFill>
                  <a:schemeClr val="accent1"/>
                </a:solidFill>
              </a:rPr>
              <a:t>Productividad empresarial con valor agregado,</a:t>
            </a:r>
            <a:r>
              <a:rPr lang="es-ES" sz="4800" dirty="0">
                <a:solidFill>
                  <a:schemeClr val="accent1"/>
                </a:solidFill>
              </a:rPr>
              <a:t> </a:t>
            </a:r>
          </a:p>
          <a:p>
            <a:pPr algn="just"/>
            <a:r>
              <a:rPr lang="es-MX" sz="4800" dirty="0">
                <a:solidFill>
                  <a:schemeClr val="accent1"/>
                </a:solidFill>
              </a:rPr>
              <a:t>Más y mejores empresas generadoras de empleo,</a:t>
            </a:r>
          </a:p>
          <a:p>
            <a:pPr algn="just"/>
            <a:r>
              <a:rPr lang="es-MX" sz="4800" dirty="0">
                <a:solidFill>
                  <a:schemeClr val="accent1"/>
                </a:solidFill>
              </a:rPr>
              <a:t>Innovación tecnológica,</a:t>
            </a:r>
            <a:endParaRPr lang="es-ES" sz="4800" dirty="0">
              <a:solidFill>
                <a:schemeClr val="accent1"/>
              </a:solidFill>
            </a:endParaRPr>
          </a:p>
          <a:p>
            <a:pPr algn="just"/>
            <a:r>
              <a:rPr lang="es-MX" sz="4800" dirty="0">
                <a:solidFill>
                  <a:schemeClr val="accent1"/>
                </a:solidFill>
              </a:rPr>
              <a:t>Apertura de mercados y especialmente de valor agregado,</a:t>
            </a:r>
          </a:p>
          <a:p>
            <a:pPr algn="just"/>
            <a:r>
              <a:rPr lang="es-MX" sz="4800" dirty="0">
                <a:solidFill>
                  <a:schemeClr val="accent1"/>
                </a:solidFill>
              </a:rPr>
              <a:t>Recurso Humano Calificado,</a:t>
            </a:r>
          </a:p>
          <a:p>
            <a:pPr algn="just"/>
            <a:r>
              <a:rPr lang="es-MX" sz="4800" dirty="0">
                <a:solidFill>
                  <a:schemeClr val="accent1"/>
                </a:solidFill>
              </a:rPr>
              <a:t>Infraestructura,</a:t>
            </a:r>
          </a:p>
          <a:p>
            <a:pPr algn="just"/>
            <a:r>
              <a:rPr lang="es-MX" sz="4800" dirty="0">
                <a:solidFill>
                  <a:schemeClr val="accent1"/>
                </a:solidFill>
              </a:rPr>
              <a:t>Parques tecnológicos e industriales,</a:t>
            </a:r>
          </a:p>
          <a:p>
            <a:pPr algn="just"/>
            <a:r>
              <a:rPr lang="es-MX" sz="4800" dirty="0">
                <a:solidFill>
                  <a:schemeClr val="accent1"/>
                </a:solidFill>
              </a:rPr>
              <a:t>Legislación y condiciones que promueven el emprendimiento,</a:t>
            </a:r>
          </a:p>
          <a:p>
            <a:pPr algn="just"/>
            <a:r>
              <a:rPr lang="es-MX" sz="4800" b="1" dirty="0">
                <a:solidFill>
                  <a:schemeClr val="accent1"/>
                </a:solidFill>
              </a:rPr>
              <a:t>INCREMENTO DE LOS INGRESOS TRIBUTARIOS a través de la ampliación de la base tributaria.</a:t>
            </a:r>
          </a:p>
        </p:txBody>
      </p:sp>
    </p:spTree>
    <p:extLst>
      <p:ext uri="{BB962C8B-B14F-4D97-AF65-F5344CB8AC3E}">
        <p14:creationId xmlns:p14="http://schemas.microsoft.com/office/powerpoint/2010/main" val="2679344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B8AD0-A564-5846-9626-229A10C1A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658" y="5399316"/>
            <a:ext cx="3679371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Esferas de la competitividad</a:t>
            </a:r>
            <a:endParaRPr lang="es-GT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D66EE559-2F55-6247-A3A3-1B3C5F0D79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2849606"/>
              </p:ext>
            </p:extLst>
          </p:nvPr>
        </p:nvGraphicFramePr>
        <p:xfrm>
          <a:off x="0" y="1306285"/>
          <a:ext cx="4920343" cy="4386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02EA4247-7E01-2346-9060-4EF77C63475C}"/>
              </a:ext>
            </a:extLst>
          </p:cNvPr>
          <p:cNvSpPr/>
          <p:nvPr/>
        </p:nvSpPr>
        <p:spPr>
          <a:xfrm>
            <a:off x="4884656" y="337457"/>
            <a:ext cx="2667000" cy="276497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</a:t>
            </a:r>
            <a:r>
              <a:rPr lang="es-GT" dirty="0"/>
              <a:t>onjunto de instituciones, políticas y factores que </a:t>
            </a:r>
            <a:r>
              <a:rPr lang="es-GT" b="1" dirty="0"/>
              <a:t>determinan</a:t>
            </a:r>
            <a:r>
              <a:rPr lang="es-GT" dirty="0"/>
              <a:t> el nivel de productividad de un país</a:t>
            </a:r>
          </a:p>
        </p:txBody>
      </p:sp>
      <p:sp>
        <p:nvSpPr>
          <p:cNvPr id="7" name="Flecha en U 6">
            <a:extLst>
              <a:ext uri="{FF2B5EF4-FFF2-40B4-BE49-F238E27FC236}">
                <a16:creationId xmlns:a16="http://schemas.microsoft.com/office/drawing/2014/main" id="{852FA992-0D32-004C-A758-ACF54BAC2450}"/>
              </a:ext>
            </a:extLst>
          </p:cNvPr>
          <p:cNvSpPr/>
          <p:nvPr/>
        </p:nvSpPr>
        <p:spPr>
          <a:xfrm rot="19623747" flipV="1">
            <a:off x="2418902" y="4160978"/>
            <a:ext cx="5379974" cy="549799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5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C6E9FF-2E3B-A444-97B0-CF705EBE5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CLIMA DE NEGOCIOS VRS PRODUCTIVIDAD</a:t>
            </a:r>
            <a:endParaRPr lang="es-GT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987ED8B-B2A5-BD45-99A0-3ED2D212A560}"/>
              </a:ext>
            </a:extLst>
          </p:cNvPr>
          <p:cNvCxnSpPr/>
          <p:nvPr/>
        </p:nvCxnSpPr>
        <p:spPr>
          <a:xfrm>
            <a:off x="576943" y="1894114"/>
            <a:ext cx="0" cy="329837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4B8526F-A348-CF48-94F2-3B8EFF89E753}"/>
              </a:ext>
            </a:extLst>
          </p:cNvPr>
          <p:cNvCxnSpPr>
            <a:cxnSpLocks/>
          </p:cNvCxnSpPr>
          <p:nvPr/>
        </p:nvCxnSpPr>
        <p:spPr>
          <a:xfrm>
            <a:off x="576943" y="5192486"/>
            <a:ext cx="670560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1249A62D-CEC7-C345-A387-9216D4C33E91}"/>
              </a:ext>
            </a:extLst>
          </p:cNvPr>
          <p:cNvSpPr txBox="1"/>
          <p:nvPr/>
        </p:nvSpPr>
        <p:spPr>
          <a:xfrm>
            <a:off x="0" y="1567543"/>
            <a:ext cx="576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CN</a:t>
            </a:r>
            <a:endParaRPr lang="es-GT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82735D6-257B-7549-90BD-603B5721CE47}"/>
              </a:ext>
            </a:extLst>
          </p:cNvPr>
          <p:cNvSpPr txBox="1"/>
          <p:nvPr/>
        </p:nvSpPr>
        <p:spPr>
          <a:xfrm>
            <a:off x="7184571" y="5192486"/>
            <a:ext cx="72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PROD</a:t>
            </a:r>
            <a:endParaRPr lang="es-GT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DFDA70C-0A84-A741-954B-77273A15A3EE}"/>
              </a:ext>
            </a:extLst>
          </p:cNvPr>
          <p:cNvCxnSpPr/>
          <p:nvPr/>
        </p:nvCxnSpPr>
        <p:spPr>
          <a:xfrm flipV="1">
            <a:off x="576943" y="3603171"/>
            <a:ext cx="2481943" cy="15893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EA6836C-308E-A14A-B01C-91AE190B0D05}"/>
              </a:ext>
            </a:extLst>
          </p:cNvPr>
          <p:cNvCxnSpPr>
            <a:cxnSpLocks/>
          </p:cNvCxnSpPr>
          <p:nvPr/>
        </p:nvCxnSpPr>
        <p:spPr>
          <a:xfrm>
            <a:off x="3058886" y="3603171"/>
            <a:ext cx="457200" cy="6640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259D574B-382E-A04A-A155-2A286C888C32}"/>
              </a:ext>
            </a:extLst>
          </p:cNvPr>
          <p:cNvCxnSpPr>
            <a:cxnSpLocks/>
          </p:cNvCxnSpPr>
          <p:nvPr/>
        </p:nvCxnSpPr>
        <p:spPr>
          <a:xfrm flipH="1">
            <a:off x="3516086" y="3712029"/>
            <a:ext cx="751114" cy="5551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0D3A7DEB-649F-074D-BF3F-52FC9CC51561}"/>
              </a:ext>
            </a:extLst>
          </p:cNvPr>
          <p:cNvCxnSpPr>
            <a:cxnSpLocks/>
          </p:cNvCxnSpPr>
          <p:nvPr/>
        </p:nvCxnSpPr>
        <p:spPr>
          <a:xfrm flipH="1" flipV="1">
            <a:off x="4267200" y="3712029"/>
            <a:ext cx="457200" cy="6313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51001E1A-040A-2D45-93BB-6B3DFB7C3595}"/>
              </a:ext>
            </a:extLst>
          </p:cNvPr>
          <p:cNvCxnSpPr>
            <a:cxnSpLocks/>
          </p:cNvCxnSpPr>
          <p:nvPr/>
        </p:nvCxnSpPr>
        <p:spPr>
          <a:xfrm flipV="1">
            <a:off x="4724400" y="3853543"/>
            <a:ext cx="664029" cy="4898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5BA13097-7F34-584D-A449-A53EB367D077}"/>
              </a:ext>
            </a:extLst>
          </p:cNvPr>
          <p:cNvCxnSpPr>
            <a:cxnSpLocks/>
          </p:cNvCxnSpPr>
          <p:nvPr/>
        </p:nvCxnSpPr>
        <p:spPr>
          <a:xfrm>
            <a:off x="5388429" y="3853543"/>
            <a:ext cx="457200" cy="4898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C9F85054-5E39-D94A-8098-5A9AB8436C15}"/>
              </a:ext>
            </a:extLst>
          </p:cNvPr>
          <p:cNvCxnSpPr>
            <a:cxnSpLocks/>
          </p:cNvCxnSpPr>
          <p:nvPr/>
        </p:nvCxnSpPr>
        <p:spPr>
          <a:xfrm>
            <a:off x="555172" y="3184071"/>
            <a:ext cx="604973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0F0B4BB8-7CB3-C24D-8E94-EDB48171BDDD}"/>
              </a:ext>
            </a:extLst>
          </p:cNvPr>
          <p:cNvCxnSpPr>
            <a:cxnSpLocks/>
          </p:cNvCxnSpPr>
          <p:nvPr/>
        </p:nvCxnSpPr>
        <p:spPr>
          <a:xfrm>
            <a:off x="576943" y="2454729"/>
            <a:ext cx="68906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FBDC60D5-54A5-DC4C-B51A-FF5EAB818A47}"/>
              </a:ext>
            </a:extLst>
          </p:cNvPr>
          <p:cNvCxnSpPr>
            <a:cxnSpLocks/>
          </p:cNvCxnSpPr>
          <p:nvPr/>
        </p:nvCxnSpPr>
        <p:spPr>
          <a:xfrm flipV="1">
            <a:off x="5834744" y="3184071"/>
            <a:ext cx="770165" cy="1149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15A0F0FC-7CCA-FB44-8B5A-EEBDCDCCDC5F}"/>
              </a:ext>
            </a:extLst>
          </p:cNvPr>
          <p:cNvCxnSpPr>
            <a:cxnSpLocks/>
          </p:cNvCxnSpPr>
          <p:nvPr/>
        </p:nvCxnSpPr>
        <p:spPr>
          <a:xfrm>
            <a:off x="6604909" y="3184070"/>
            <a:ext cx="176891" cy="7293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6E4ADFC8-0DFA-8C4C-80F3-8FBABA72D31E}"/>
              </a:ext>
            </a:extLst>
          </p:cNvPr>
          <p:cNvCxnSpPr>
            <a:cxnSpLocks/>
          </p:cNvCxnSpPr>
          <p:nvPr/>
        </p:nvCxnSpPr>
        <p:spPr>
          <a:xfrm flipH="1">
            <a:off x="6781800" y="2454728"/>
            <a:ext cx="631373" cy="14287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BD53F80-517A-B249-8BDA-A8262EF0C4A2}"/>
              </a:ext>
            </a:extLst>
          </p:cNvPr>
          <p:cNvSpPr txBox="1"/>
          <p:nvPr/>
        </p:nvSpPr>
        <p:spPr>
          <a:xfrm>
            <a:off x="7184568" y="5465020"/>
            <a:ext cx="1164771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Empresa</a:t>
            </a:r>
            <a:endParaRPr lang="es-GT" dirty="0">
              <a:solidFill>
                <a:schemeClr val="bg1"/>
              </a:solidFill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36C1DC63-BA16-4648-A1E2-25033DE8DE9C}"/>
              </a:ext>
            </a:extLst>
          </p:cNvPr>
          <p:cNvSpPr txBox="1"/>
          <p:nvPr/>
        </p:nvSpPr>
        <p:spPr>
          <a:xfrm>
            <a:off x="0" y="1257855"/>
            <a:ext cx="1164771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Gobierno</a:t>
            </a:r>
            <a:endParaRPr lang="es-GT" dirty="0">
              <a:solidFill>
                <a:schemeClr val="bg1"/>
              </a:solidFill>
            </a:endParaRPr>
          </a:p>
        </p:txBody>
      </p:sp>
      <p:sp>
        <p:nvSpPr>
          <p:cNvPr id="48" name="Título 1">
            <a:extLst>
              <a:ext uri="{FF2B5EF4-FFF2-40B4-BE49-F238E27FC236}">
                <a16:creationId xmlns:a16="http://schemas.microsoft.com/office/drawing/2014/main" id="{1AA54D5B-0A6C-BC44-82DE-6D7A7C3C01D7}"/>
              </a:ext>
            </a:extLst>
          </p:cNvPr>
          <p:cNvSpPr txBox="1">
            <a:spLocks/>
          </p:cNvSpPr>
          <p:nvPr/>
        </p:nvSpPr>
        <p:spPr>
          <a:xfrm>
            <a:off x="1382484" y="2146977"/>
            <a:ext cx="5954487" cy="344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dirty="0"/>
              <a:t>La empresa será productiva hasta donde el Gobierno lo permita</a:t>
            </a:r>
            <a:endParaRPr lang="es-GT" sz="1400" dirty="0"/>
          </a:p>
        </p:txBody>
      </p:sp>
    </p:spTree>
    <p:extLst>
      <p:ext uri="{BB962C8B-B14F-4D97-AF65-F5344CB8AC3E}">
        <p14:creationId xmlns:p14="http://schemas.microsoft.com/office/powerpoint/2010/main" val="226261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71E0BD-FCAC-3143-A748-A19A3076E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…fin último:</a:t>
            </a:r>
            <a:endParaRPr lang="es-GT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DF04712-BDEF-1842-B32A-38441A9F13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5475391"/>
              </p:ext>
            </p:extLst>
          </p:nvPr>
        </p:nvGraphicFramePr>
        <p:xfrm>
          <a:off x="76200" y="1088571"/>
          <a:ext cx="5910943" cy="4680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5D2C532D-A306-314D-83D1-85512A3E9D30}"/>
              </a:ext>
            </a:extLst>
          </p:cNvPr>
          <p:cNvSpPr/>
          <p:nvPr/>
        </p:nvSpPr>
        <p:spPr>
          <a:xfrm>
            <a:off x="6127614" y="2048555"/>
            <a:ext cx="1504315" cy="1933575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s-MX" sz="1800" b="1">
                <a:solidFill>
                  <a:srgbClr val="FFFFFF"/>
                </a:solidFill>
                <a:effectLst/>
                <a:ea typeface="Perpetua" panose="02020502060401020303" pitchFamily="18" charset="77"/>
                <a:cs typeface="Times New Roman" panose="02020603050405020304" pitchFamily="18" charset="0"/>
              </a:rPr>
              <a:t>CALIDAD DE VIDA</a:t>
            </a:r>
            <a:endParaRPr lang="es-GT" sz="1100">
              <a:solidFill>
                <a:srgbClr val="000000"/>
              </a:solidFill>
              <a:effectLst/>
              <a:ea typeface="Perpetua" panose="02020502060401020303" pitchFamily="18" charset="7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40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772"/>
            <a:ext cx="8229600" cy="525009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b="1" dirty="0">
                <a:solidFill>
                  <a:srgbClr val="00B050"/>
                </a:solidFill>
              </a:rPr>
              <a:t>OPORTUNIDAD / POTENCIAL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59085" y="6196466"/>
            <a:ext cx="4484915" cy="661534"/>
          </a:xfrm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b="1" dirty="0">
                <a:solidFill>
                  <a:srgbClr val="FFC000"/>
                </a:solidFill>
              </a:rPr>
              <a:t>ALCANCE SECTORIAL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83501750"/>
              </p:ext>
            </p:extLst>
          </p:nvPr>
        </p:nvGraphicFramePr>
        <p:xfrm>
          <a:off x="130629" y="892628"/>
          <a:ext cx="8360228" cy="4985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9722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772"/>
            <a:ext cx="8229600" cy="525009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b="1" dirty="0">
                <a:solidFill>
                  <a:srgbClr val="00B050"/>
                </a:solidFill>
              </a:rPr>
              <a:t>OPORTUNIDAD / POTENCIAL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33800" y="6196466"/>
            <a:ext cx="5410201" cy="661534"/>
          </a:xfrm>
        </p:spPr>
        <p:txBody>
          <a:bodyPr>
            <a:norm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800" b="1" dirty="0">
                <a:solidFill>
                  <a:srgbClr val="FFC000"/>
                </a:solidFill>
              </a:rPr>
              <a:t>ALCANCE SECTORIAL EQUILIBRADO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651700749"/>
              </p:ext>
            </p:extLst>
          </p:nvPr>
        </p:nvGraphicFramePr>
        <p:xfrm>
          <a:off x="555171" y="1186543"/>
          <a:ext cx="6988629" cy="443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5110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3153"/>
            <a:ext cx="8719457" cy="73458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s-ES" sz="3600" b="1" dirty="0">
                <a:solidFill>
                  <a:srgbClr val="00B050"/>
                </a:solidFill>
              </a:rPr>
              <a:t>POTENCIAL/OPORTUNIDAD TERRITORIAL</a:t>
            </a:r>
            <a:endParaRPr lang="es-ES_tradnl" sz="36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Diagrama 2"/>
          <p:cNvGraphicFramePr/>
          <p:nvPr>
            <p:extLst>
              <p:ext uri="{D42A27DB-BD31-4B8C-83A1-F6EECF244321}">
                <p14:modId xmlns:p14="http://schemas.microsoft.com/office/powerpoint/2010/main" val="21099158"/>
              </p:ext>
            </p:extLst>
          </p:nvPr>
        </p:nvGraphicFramePr>
        <p:xfrm>
          <a:off x="0" y="1110344"/>
          <a:ext cx="5040085" cy="4713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iagrama de flujo: proceso 26"/>
          <p:cNvSpPr/>
          <p:nvPr/>
        </p:nvSpPr>
        <p:spPr>
          <a:xfrm>
            <a:off x="5448268" y="5557158"/>
            <a:ext cx="2008443" cy="408212"/>
          </a:xfrm>
          <a:prstGeom prst="flowChartProcess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Propuestas</a:t>
            </a:r>
          </a:p>
        </p:txBody>
      </p:sp>
      <p:sp>
        <p:nvSpPr>
          <p:cNvPr id="6" name="Flecha: a la derecha con bandas 28"/>
          <p:cNvSpPr/>
          <p:nvPr/>
        </p:nvSpPr>
        <p:spPr>
          <a:xfrm rot="16200000">
            <a:off x="5681832" y="4609715"/>
            <a:ext cx="759385" cy="788361"/>
          </a:xfrm>
          <a:prstGeom prst="stripedRight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Flecha: a la derecha con bandas 29"/>
          <p:cNvSpPr/>
          <p:nvPr/>
        </p:nvSpPr>
        <p:spPr>
          <a:xfrm rot="16200000">
            <a:off x="5603972" y="3170974"/>
            <a:ext cx="912542" cy="960510"/>
          </a:xfrm>
          <a:prstGeom prst="stripedRight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: a la derecha con bandas 30"/>
          <p:cNvSpPr/>
          <p:nvPr/>
        </p:nvSpPr>
        <p:spPr>
          <a:xfrm rot="16200000">
            <a:off x="5516619" y="1666026"/>
            <a:ext cx="912542" cy="960506"/>
          </a:xfrm>
          <a:prstGeom prst="stripedRight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Diagrama de flujo: proceso 31"/>
          <p:cNvSpPr/>
          <p:nvPr/>
        </p:nvSpPr>
        <p:spPr>
          <a:xfrm>
            <a:off x="5425672" y="1161569"/>
            <a:ext cx="2008443" cy="408212"/>
          </a:xfrm>
          <a:prstGeom prst="flowChartProcess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Proyectos</a:t>
            </a:r>
          </a:p>
        </p:txBody>
      </p:sp>
      <p:sp>
        <p:nvSpPr>
          <p:cNvPr id="10" name="Flecha: a la derecha con bandas 30"/>
          <p:cNvSpPr/>
          <p:nvPr/>
        </p:nvSpPr>
        <p:spPr>
          <a:xfrm rot="5400000">
            <a:off x="6491423" y="1666027"/>
            <a:ext cx="912544" cy="960504"/>
          </a:xfrm>
          <a:prstGeom prst="stripedRight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a la derecha con bandas 29"/>
          <p:cNvSpPr/>
          <p:nvPr/>
        </p:nvSpPr>
        <p:spPr>
          <a:xfrm rot="5400000">
            <a:off x="6578781" y="3266226"/>
            <a:ext cx="912544" cy="960508"/>
          </a:xfrm>
          <a:prstGeom prst="stripedRight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: a la derecha con bandas 28"/>
          <p:cNvSpPr/>
          <p:nvPr/>
        </p:nvSpPr>
        <p:spPr>
          <a:xfrm rot="5400000">
            <a:off x="6656642" y="4674759"/>
            <a:ext cx="759387" cy="788359"/>
          </a:xfrm>
          <a:prstGeom prst="stripedRight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3733800" y="6196466"/>
            <a:ext cx="5410201" cy="661534"/>
          </a:xfrm>
        </p:spPr>
        <p:txBody>
          <a:bodyPr>
            <a:norm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800" b="1" dirty="0">
                <a:solidFill>
                  <a:srgbClr val="FFC000"/>
                </a:solidFill>
              </a:rPr>
              <a:t>LEGITIMIDAD</a:t>
            </a:r>
          </a:p>
        </p:txBody>
      </p:sp>
    </p:spTree>
    <p:extLst>
      <p:ext uri="{BB962C8B-B14F-4D97-AF65-F5344CB8AC3E}">
        <p14:creationId xmlns:p14="http://schemas.microsoft.com/office/powerpoint/2010/main" val="79704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3153"/>
            <a:ext cx="8719457" cy="73458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s-ES" sz="3600" b="1" dirty="0">
                <a:solidFill>
                  <a:srgbClr val="00B050"/>
                </a:solidFill>
              </a:rPr>
              <a:t>POTENCIAL/OPORTUNIDAD TERRITORIAL</a:t>
            </a:r>
            <a:endParaRPr lang="es-ES_tradnl" sz="3600" b="1" dirty="0">
              <a:solidFill>
                <a:srgbClr val="00B050"/>
              </a:solidFill>
            </a:endParaRPr>
          </a:p>
        </p:txBody>
      </p:sp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3733800" y="6196466"/>
            <a:ext cx="5410201" cy="661534"/>
          </a:xfrm>
        </p:spPr>
        <p:txBody>
          <a:bodyPr>
            <a:norm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800" b="1" dirty="0">
                <a:solidFill>
                  <a:srgbClr val="FFC000"/>
                </a:solidFill>
              </a:rPr>
              <a:t>LEGITIMIDAD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BD16EDD-7DA0-AF4F-9DFB-2101D92A5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188405"/>
            <a:ext cx="475705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GT" altLang="es-G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GT" altLang="es-G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PRONACOM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GT" altLang="es-G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ENTE RECTOR DEL MODELO</a:t>
            </a:r>
            <a:r>
              <a:rPr kumimoji="0" lang="es-ES" altLang="es-G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GT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(Siempre que LP)</a:t>
            </a:r>
            <a:endParaRPr kumimoji="0" lang="es-GT" altLang="es-GT" sz="1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GT" altLang="es-GT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GESTIÓN INCLUYENTE</a:t>
            </a:r>
            <a:endParaRPr kumimoji="0" lang="es-GT" altLang="es-G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ángulo: esquinas redondeadas 12">
            <a:extLst>
              <a:ext uri="{FF2B5EF4-FFF2-40B4-BE49-F238E27FC236}">
                <a16:creationId xmlns:a16="http://schemas.microsoft.com/office/drawing/2014/main" id="{F8CA5E5C-2D62-804A-A4F4-93A30F18C1CC}"/>
              </a:ext>
            </a:extLst>
          </p:cNvPr>
          <p:cNvSpPr/>
          <p:nvPr/>
        </p:nvSpPr>
        <p:spPr>
          <a:xfrm>
            <a:off x="1607954" y="1676944"/>
            <a:ext cx="5503545" cy="3964940"/>
          </a:xfrm>
          <a:prstGeom prst="roundRect">
            <a:avLst/>
          </a:prstGeom>
          <a:ln w="38100">
            <a:solidFill>
              <a:srgbClr val="FF0000"/>
            </a:solidFill>
            <a:prstDash val="lgDashDot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GT"/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16021EBC-E887-884E-BD60-10A03F4870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1678373"/>
              </p:ext>
            </p:extLst>
          </p:nvPr>
        </p:nvGraphicFramePr>
        <p:xfrm>
          <a:off x="1828800" y="1770697"/>
          <a:ext cx="5486400" cy="3316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3108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BEEC1-C764-8541-B05D-8A8E98026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Fines de las MC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67F656-495F-DA46-AF66-C19B2C072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7638"/>
            <a:ext cx="7630886" cy="4525963"/>
          </a:xfrm>
          <a:solidFill>
            <a:schemeClr val="bg1"/>
          </a:solidFill>
          <a:ln>
            <a:solidFill>
              <a:srgbClr val="FFC000"/>
            </a:solidFill>
          </a:ln>
        </p:spPr>
        <p:txBody>
          <a:bodyPr>
            <a:normAutofit fontScale="55000" lnSpcReduction="20000"/>
          </a:bodyPr>
          <a:lstStyle/>
          <a:p>
            <a:pPr lvl="0" algn="just"/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Promover un 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clima de negocios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adecuado que incremente la inversión y que permita la creación de empleo.</a:t>
            </a:r>
            <a:endParaRPr lang="es-GT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es-GT" dirty="0">
              <a:solidFill>
                <a:schemeClr val="tx2">
                  <a:lumMod val="75000"/>
                </a:schemeClr>
              </a:solidFill>
            </a:endParaRPr>
          </a:p>
          <a:p>
            <a:pPr lvl="0" algn="just"/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Identificar las 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ventajas comparativas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del territorio para promover acciones que las conviertan en 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ventajas competitivas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s-GT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es-GT" dirty="0">
              <a:solidFill>
                <a:schemeClr val="tx2">
                  <a:lumMod val="75000"/>
                </a:schemeClr>
              </a:solidFill>
            </a:endParaRPr>
          </a:p>
          <a:p>
            <a:pPr lvl="0" algn="just"/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Crear o fortalecer alianzas estratégicas entre los actores públicos y privados del territorio que se trate, para desarrollar planes de acción institucionales y articulados que contribuyan a elevar los niveles de competitividad.</a:t>
            </a:r>
            <a:endParaRPr lang="es-GT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es-GT" dirty="0">
              <a:solidFill>
                <a:schemeClr val="tx2">
                  <a:lumMod val="75000"/>
                </a:schemeClr>
              </a:solidFill>
            </a:endParaRPr>
          </a:p>
          <a:p>
            <a:pPr lvl="0" algn="just"/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Promover procesos de 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investigación territorial que faciliten la identificación de potenciales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que sirvan de base para la ejecución de proyectos estratégicos.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  <a:p>
            <a:pPr marL="0" lvl="0" indent="0" algn="just">
              <a:buNone/>
            </a:pPr>
            <a:endParaRPr lang="es-GT" dirty="0">
              <a:solidFill>
                <a:schemeClr val="tx2">
                  <a:lumMod val="75000"/>
                </a:schemeClr>
              </a:solidFill>
            </a:endParaRPr>
          </a:p>
          <a:p>
            <a:pPr lvl="0" algn="just"/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Apoyar a los gobiernos departamentales y municipales en el 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fortalecimiento de sus capacidades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que contribuya a la búsqueda del desarrollo económico y la competitividad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s-GT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538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A4C87B-2E7B-6D46-B947-23FAB999A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…no olvide!</a:t>
            </a:r>
            <a:endParaRPr lang="es-GT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9D70DB5-AFD8-F045-BE6E-9B0E85C22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652" t="19123" r="11743" b="48677"/>
          <a:stretch/>
        </p:blipFill>
        <p:spPr>
          <a:xfrm>
            <a:off x="163286" y="2756367"/>
            <a:ext cx="7130143" cy="152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43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F940E31-E0E6-EA41-B358-198F7BF95A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4495505"/>
              </p:ext>
            </p:extLst>
          </p:nvPr>
        </p:nvGraphicFramePr>
        <p:xfrm>
          <a:off x="0" y="1143000"/>
          <a:ext cx="8196944" cy="441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AC8C10A5-78B9-D34E-90C9-E8A3A1BCA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153"/>
            <a:ext cx="8719457" cy="73458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s-ES" sz="3600" b="1" dirty="0">
                <a:solidFill>
                  <a:srgbClr val="00B050"/>
                </a:solidFill>
              </a:rPr>
              <a:t>OPORTUNIDAD METODOLÓGICA: RUTA</a:t>
            </a:r>
            <a:endParaRPr lang="es-ES_tradnl" sz="3600" b="1" dirty="0">
              <a:solidFill>
                <a:srgbClr val="00B050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0C9091DF-0790-4F48-9ADD-4730A14E4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6196466"/>
            <a:ext cx="5410201" cy="661534"/>
          </a:xfrm>
        </p:spPr>
        <p:txBody>
          <a:bodyPr>
            <a:norm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rgbClr val="FFC000"/>
                </a:solidFill>
              </a:rPr>
              <a:t>ALINEACIÓN DE PAÍS</a:t>
            </a:r>
            <a:endParaRPr lang="es-ES_tradnl" sz="2800" b="1" dirty="0">
              <a:solidFill>
                <a:srgbClr val="FFC000"/>
              </a:solidFill>
            </a:endParaRPr>
          </a:p>
        </p:txBody>
      </p:sp>
      <p:pic>
        <p:nvPicPr>
          <p:cNvPr id="7" name="image8.png">
            <a:extLst>
              <a:ext uri="{FF2B5EF4-FFF2-40B4-BE49-F238E27FC236}">
                <a16:creationId xmlns:a16="http://schemas.microsoft.com/office/drawing/2014/main" id="{7113B038-27D9-9E49-B5CE-7C9462965D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7971" y="4867351"/>
            <a:ext cx="8882476" cy="6952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6226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9E607-45D9-CB44-A50C-E979A957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012" y="2616310"/>
            <a:ext cx="3382739" cy="1652133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es-ES" sz="3600" dirty="0">
                <a:solidFill>
                  <a:schemeClr val="bg1"/>
                </a:solidFill>
              </a:rPr>
              <a:t>Detonar la Competitividad.</a:t>
            </a:r>
            <a:endParaRPr lang="es-GT" sz="3600" dirty="0">
              <a:solidFill>
                <a:schemeClr val="bg1"/>
              </a:solidFill>
            </a:endParaRP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C6101D91-BD89-E74C-AB00-24DBBB291140}"/>
              </a:ext>
            </a:extLst>
          </p:cNvPr>
          <p:cNvSpPr/>
          <p:nvPr/>
        </p:nvSpPr>
        <p:spPr>
          <a:xfrm>
            <a:off x="163286" y="5268685"/>
            <a:ext cx="2046517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Territorio Inclusivo</a:t>
            </a:r>
            <a:endParaRPr lang="es-GT" dirty="0"/>
          </a:p>
        </p:txBody>
      </p:sp>
      <p:sp>
        <p:nvSpPr>
          <p:cNvPr id="8" name="Flecha arriba 7">
            <a:extLst>
              <a:ext uri="{FF2B5EF4-FFF2-40B4-BE49-F238E27FC236}">
                <a16:creationId xmlns:a16="http://schemas.microsoft.com/office/drawing/2014/main" id="{D8A6068B-14F5-7C4D-BCFD-85CAE487A9A6}"/>
              </a:ext>
            </a:extLst>
          </p:cNvPr>
          <p:cNvSpPr/>
          <p:nvPr/>
        </p:nvSpPr>
        <p:spPr>
          <a:xfrm>
            <a:off x="2666997" y="4731091"/>
            <a:ext cx="381000" cy="42454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FFF51F53-934D-644B-9FAD-1B8BF29A52DB}"/>
              </a:ext>
            </a:extLst>
          </p:cNvPr>
          <p:cNvSpPr/>
          <p:nvPr/>
        </p:nvSpPr>
        <p:spPr>
          <a:xfrm>
            <a:off x="3439883" y="5268684"/>
            <a:ext cx="2046517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Alianzas PPAS</a:t>
            </a:r>
            <a:endParaRPr lang="es-GT" dirty="0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4B793CC4-DB31-9447-8FCF-B3A1F89A837B}"/>
              </a:ext>
            </a:extLst>
          </p:cNvPr>
          <p:cNvSpPr/>
          <p:nvPr/>
        </p:nvSpPr>
        <p:spPr>
          <a:xfrm>
            <a:off x="1496783" y="3969086"/>
            <a:ext cx="2721428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PROPUESTAS </a:t>
            </a:r>
          </a:p>
          <a:p>
            <a:pPr algn="ctr"/>
            <a:r>
              <a:rPr lang="es-ES" dirty="0"/>
              <a:t>Potenciales competitivos</a:t>
            </a:r>
            <a:endParaRPr lang="es-GT" dirty="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A202B1C3-9C56-604B-BAC5-0F910898C458}"/>
              </a:ext>
            </a:extLst>
          </p:cNvPr>
          <p:cNvSpPr/>
          <p:nvPr/>
        </p:nvSpPr>
        <p:spPr>
          <a:xfrm>
            <a:off x="1496783" y="2823986"/>
            <a:ext cx="2721428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INCIDENCIA</a:t>
            </a:r>
            <a:endParaRPr lang="es-GT" dirty="0"/>
          </a:p>
        </p:txBody>
      </p:sp>
      <p:sp>
        <p:nvSpPr>
          <p:cNvPr id="13" name="Flecha arriba 12">
            <a:extLst>
              <a:ext uri="{FF2B5EF4-FFF2-40B4-BE49-F238E27FC236}">
                <a16:creationId xmlns:a16="http://schemas.microsoft.com/office/drawing/2014/main" id="{DD896D4A-0CC7-8445-9F9F-CABD2DFC80A1}"/>
              </a:ext>
            </a:extLst>
          </p:cNvPr>
          <p:cNvSpPr/>
          <p:nvPr/>
        </p:nvSpPr>
        <p:spPr>
          <a:xfrm>
            <a:off x="2666997" y="3479228"/>
            <a:ext cx="381000" cy="42454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E36EAA7D-AB28-DE48-87A1-7A95DB87A457}"/>
              </a:ext>
            </a:extLst>
          </p:cNvPr>
          <p:cNvSpPr/>
          <p:nvPr/>
        </p:nvSpPr>
        <p:spPr>
          <a:xfrm>
            <a:off x="1496783" y="1623408"/>
            <a:ext cx="2721428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Pronacom</a:t>
            </a:r>
            <a:r>
              <a:rPr lang="es-ES" dirty="0"/>
              <a:t>, Ministerios, </a:t>
            </a:r>
            <a:r>
              <a:rPr lang="es-ES" b="1" dirty="0"/>
              <a:t>CRG</a:t>
            </a:r>
            <a:endParaRPr lang="es-GT" b="1" dirty="0"/>
          </a:p>
        </p:txBody>
      </p:sp>
      <p:sp>
        <p:nvSpPr>
          <p:cNvPr id="15" name="Flecha arriba 14">
            <a:extLst>
              <a:ext uri="{FF2B5EF4-FFF2-40B4-BE49-F238E27FC236}">
                <a16:creationId xmlns:a16="http://schemas.microsoft.com/office/drawing/2014/main" id="{9788BAAE-2582-FF4C-A29A-A0314772269C}"/>
              </a:ext>
            </a:extLst>
          </p:cNvPr>
          <p:cNvSpPr/>
          <p:nvPr/>
        </p:nvSpPr>
        <p:spPr>
          <a:xfrm>
            <a:off x="2666997" y="2312750"/>
            <a:ext cx="381000" cy="42454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AEDE65E1-5FA0-D349-A461-07DF9B4ED177}"/>
              </a:ext>
            </a:extLst>
          </p:cNvPr>
          <p:cNvSpPr/>
          <p:nvPr/>
        </p:nvSpPr>
        <p:spPr>
          <a:xfrm>
            <a:off x="1496783" y="446696"/>
            <a:ext cx="2721428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Legislación</a:t>
            </a:r>
            <a:endParaRPr lang="es-GT" b="1" dirty="0"/>
          </a:p>
        </p:txBody>
      </p:sp>
      <p:sp>
        <p:nvSpPr>
          <p:cNvPr id="17" name="Flecha arriba 16">
            <a:extLst>
              <a:ext uri="{FF2B5EF4-FFF2-40B4-BE49-F238E27FC236}">
                <a16:creationId xmlns:a16="http://schemas.microsoft.com/office/drawing/2014/main" id="{F5794DB6-67C5-4148-A933-EB88C009C9C6}"/>
              </a:ext>
            </a:extLst>
          </p:cNvPr>
          <p:cNvSpPr/>
          <p:nvPr/>
        </p:nvSpPr>
        <p:spPr>
          <a:xfrm>
            <a:off x="2639782" y="1137089"/>
            <a:ext cx="381000" cy="42454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E4560EFD-FDA9-7E4E-90C3-6A9759444843}"/>
              </a:ext>
            </a:extLst>
          </p:cNvPr>
          <p:cNvSpPr/>
          <p:nvPr/>
        </p:nvSpPr>
        <p:spPr>
          <a:xfrm>
            <a:off x="4392383" y="435810"/>
            <a:ext cx="1627415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PRESUPUESTO</a:t>
            </a:r>
            <a:endParaRPr lang="es-GT" dirty="0"/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5E8026D1-D563-124F-AC06-C4D599781C61}"/>
              </a:ext>
            </a:extLst>
          </p:cNvPr>
          <p:cNvSpPr/>
          <p:nvPr/>
        </p:nvSpPr>
        <p:spPr>
          <a:xfrm>
            <a:off x="6161312" y="435810"/>
            <a:ext cx="1382488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Pre Inversión</a:t>
            </a:r>
            <a:endParaRPr lang="es-GT" dirty="0"/>
          </a:p>
        </p:txBody>
      </p: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386D1416-6012-034A-8C07-20A581B4F96A}"/>
              </a:ext>
            </a:extLst>
          </p:cNvPr>
          <p:cNvSpPr/>
          <p:nvPr/>
        </p:nvSpPr>
        <p:spPr>
          <a:xfrm>
            <a:off x="7690751" y="446696"/>
            <a:ext cx="1257301" cy="598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Inversión</a:t>
            </a:r>
            <a:endParaRPr lang="es-GT" dirty="0"/>
          </a:p>
        </p:txBody>
      </p:sp>
      <p:sp>
        <p:nvSpPr>
          <p:cNvPr id="21" name="Flecha izquierda y derecha 20">
            <a:extLst>
              <a:ext uri="{FF2B5EF4-FFF2-40B4-BE49-F238E27FC236}">
                <a16:creationId xmlns:a16="http://schemas.microsoft.com/office/drawing/2014/main" id="{3DDAAC12-4010-DF43-A210-1C6D2458D175}"/>
              </a:ext>
            </a:extLst>
          </p:cNvPr>
          <p:cNvSpPr/>
          <p:nvPr/>
        </p:nvSpPr>
        <p:spPr>
          <a:xfrm>
            <a:off x="2209803" y="5318923"/>
            <a:ext cx="1230080" cy="47686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5341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8291B-9366-6448-A3D1-8D64B520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Alineando el modelo</a:t>
            </a:r>
            <a:endParaRPr lang="es-GT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54B9172-3861-B044-9A4C-DF6268728C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0799210"/>
              </p:ext>
            </p:extLst>
          </p:nvPr>
        </p:nvGraphicFramePr>
        <p:xfrm>
          <a:off x="0" y="1512434"/>
          <a:ext cx="1896110" cy="1590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echa izquierda-derecha-arriba 4">
            <a:extLst>
              <a:ext uri="{FF2B5EF4-FFF2-40B4-BE49-F238E27FC236}">
                <a16:creationId xmlns:a16="http://schemas.microsoft.com/office/drawing/2014/main" id="{D963F995-FC4E-1A4B-A0C6-D17338A876D0}"/>
              </a:ext>
            </a:extLst>
          </p:cNvPr>
          <p:cNvSpPr/>
          <p:nvPr/>
        </p:nvSpPr>
        <p:spPr>
          <a:xfrm rot="5400000">
            <a:off x="1396365" y="2061391"/>
            <a:ext cx="1492250" cy="492760"/>
          </a:xfrm>
          <a:prstGeom prst="leftRightUpArrow">
            <a:avLst>
              <a:gd name="adj1" fmla="val 25000"/>
              <a:gd name="adj2" fmla="val 3145"/>
              <a:gd name="adj3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GT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C1586B0-A4B3-2A48-AFCA-543463C0DC75}"/>
              </a:ext>
            </a:extLst>
          </p:cNvPr>
          <p:cNvSpPr/>
          <p:nvPr/>
        </p:nvSpPr>
        <p:spPr>
          <a:xfrm>
            <a:off x="2753086" y="1721983"/>
            <a:ext cx="1416685" cy="11715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1000" dirty="0">
                <a:ln>
                  <a:noFill/>
                </a:ln>
                <a:solidFill>
                  <a:srgbClr val="D34817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Perpetua" panose="02020502060401020303" pitchFamily="18" charset="77"/>
                <a:cs typeface="Times New Roman" panose="02020603050405020304" pitchFamily="18" charset="0"/>
              </a:rPr>
              <a:t>Nombran a dos (2) representantes ante la ASAMBLEA DE MESAS MUNICIPALES DE PRODUCTIVIDAD Y COMPETITIVIDAD</a:t>
            </a:r>
            <a:endParaRPr lang="es-GT" sz="1100" dirty="0">
              <a:solidFill>
                <a:srgbClr val="000000"/>
              </a:solidFill>
              <a:effectLst/>
              <a:ea typeface="Perpetua" panose="02020502060401020303" pitchFamily="18" charset="77"/>
              <a:cs typeface="Times New Roman" panose="02020603050405020304" pitchFamily="18" charset="0"/>
            </a:endParaRPr>
          </a:p>
        </p:txBody>
      </p:sp>
      <p:sp>
        <p:nvSpPr>
          <p:cNvPr id="7" name="Llamada con línea 1 6">
            <a:extLst>
              <a:ext uri="{FF2B5EF4-FFF2-40B4-BE49-F238E27FC236}">
                <a16:creationId xmlns:a16="http://schemas.microsoft.com/office/drawing/2014/main" id="{99A8C509-0AEB-594F-8896-A77EBEEF3A93}"/>
              </a:ext>
            </a:extLst>
          </p:cNvPr>
          <p:cNvSpPr/>
          <p:nvPr/>
        </p:nvSpPr>
        <p:spPr>
          <a:xfrm>
            <a:off x="1967706" y="1251856"/>
            <a:ext cx="969645" cy="619580"/>
          </a:xfrm>
          <a:prstGeom prst="borderCallout1">
            <a:avLst>
              <a:gd name="adj1" fmla="val 18750"/>
              <a:gd name="adj2" fmla="val -8333"/>
              <a:gd name="adj3" fmla="val 170191"/>
              <a:gd name="adj4" fmla="val -15047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s-MX" sz="1100">
                <a:solidFill>
                  <a:srgbClr val="000000"/>
                </a:solidFill>
                <a:effectLst/>
                <a:ea typeface="Perpetua" panose="02020502060401020303" pitchFamily="18" charset="77"/>
                <a:cs typeface="Times New Roman" panose="02020603050405020304" pitchFamily="18" charset="0"/>
              </a:rPr>
              <a:t>Se organizan por secretarías</a:t>
            </a:r>
            <a:endParaRPr lang="es-GT" sz="1100">
              <a:solidFill>
                <a:srgbClr val="000000"/>
              </a:solidFill>
              <a:effectLst/>
              <a:ea typeface="Perpetua" panose="02020502060401020303" pitchFamily="18" charset="77"/>
              <a:cs typeface="Times New Roman" panose="02020603050405020304" pitchFamily="18" charset="0"/>
            </a:endParaRPr>
          </a:p>
        </p:txBody>
      </p:sp>
      <p:sp>
        <p:nvSpPr>
          <p:cNvPr id="8" name="Flecha doblada 64">
            <a:extLst>
              <a:ext uri="{FF2B5EF4-FFF2-40B4-BE49-F238E27FC236}">
                <a16:creationId xmlns:a16="http://schemas.microsoft.com/office/drawing/2014/main" id="{26F8FF5D-1AC9-D248-BC1A-E4EBE95554A5}"/>
              </a:ext>
            </a:extLst>
          </p:cNvPr>
          <p:cNvSpPr/>
          <p:nvPr/>
        </p:nvSpPr>
        <p:spPr>
          <a:xfrm rot="10800000">
            <a:off x="2362652" y="2848654"/>
            <a:ext cx="1028700" cy="249555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69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GT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74624B58-4737-324F-A044-A365922D3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113270"/>
              </p:ext>
            </p:extLst>
          </p:nvPr>
        </p:nvGraphicFramePr>
        <p:xfrm>
          <a:off x="-215174" y="3197903"/>
          <a:ext cx="3360146" cy="2652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Flecha curva 9">
            <a:extLst>
              <a:ext uri="{FF2B5EF4-FFF2-40B4-BE49-F238E27FC236}">
                <a16:creationId xmlns:a16="http://schemas.microsoft.com/office/drawing/2014/main" id="{273A9646-76DF-9E44-9C22-C5216568B584}"/>
              </a:ext>
            </a:extLst>
          </p:cNvPr>
          <p:cNvSpPr/>
          <p:nvPr/>
        </p:nvSpPr>
        <p:spPr>
          <a:xfrm rot="10800000" flipH="1">
            <a:off x="1499552" y="5778271"/>
            <a:ext cx="3126877" cy="692604"/>
          </a:xfrm>
          <a:prstGeom prst="bentArrow">
            <a:avLst>
              <a:gd name="adj1" fmla="val 14873"/>
              <a:gd name="adj2" fmla="val 23864"/>
              <a:gd name="adj3" fmla="val 37658"/>
              <a:gd name="adj4" fmla="val 424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GT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06DEFEA-812C-F043-B4D9-545C96836973}"/>
              </a:ext>
            </a:extLst>
          </p:cNvPr>
          <p:cNvSpPr/>
          <p:nvPr/>
        </p:nvSpPr>
        <p:spPr>
          <a:xfrm>
            <a:off x="4859698" y="5850164"/>
            <a:ext cx="2653665" cy="68643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1000">
                <a:ln>
                  <a:noFill/>
                </a:ln>
                <a:solidFill>
                  <a:srgbClr val="D34817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Perpetua" panose="02020502060401020303" pitchFamily="18" charset="77"/>
                <a:cs typeface="Times New Roman" panose="02020603050405020304" pitchFamily="18" charset="0"/>
              </a:rPr>
              <a:t>Nombra a cuatro (4) representantes de mesas municipales (de 4 sectores) ante la                                                  MESA DEPARTAMENTAL DE COMPETITIVIDAD</a:t>
            </a:r>
            <a:endParaRPr lang="es-GT" sz="1100">
              <a:solidFill>
                <a:srgbClr val="000000"/>
              </a:solidFill>
              <a:effectLst/>
              <a:ea typeface="Perpetua" panose="02020502060401020303" pitchFamily="18" charset="7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976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8291B-9366-6448-A3D1-8D64B520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Alineando el modelo</a:t>
            </a:r>
            <a:endParaRPr lang="es-GT" dirty="0"/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1C2914D1-D5E2-0E49-9797-BE58E47B0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3661365"/>
              </p:ext>
            </p:extLst>
          </p:nvPr>
        </p:nvGraphicFramePr>
        <p:xfrm>
          <a:off x="124686" y="1417638"/>
          <a:ext cx="3234055" cy="186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Flecha izquierda-derecha-arriba 12">
            <a:extLst>
              <a:ext uri="{FF2B5EF4-FFF2-40B4-BE49-F238E27FC236}">
                <a16:creationId xmlns:a16="http://schemas.microsoft.com/office/drawing/2014/main" id="{28CB85FF-86AA-E248-80EE-1099B15C2472}"/>
              </a:ext>
            </a:extLst>
          </p:cNvPr>
          <p:cNvSpPr/>
          <p:nvPr/>
        </p:nvSpPr>
        <p:spPr>
          <a:xfrm rot="5400000">
            <a:off x="2621823" y="2293621"/>
            <a:ext cx="1725930" cy="252095"/>
          </a:xfrm>
          <a:prstGeom prst="leftRightUpArrow">
            <a:avLst>
              <a:gd name="adj1" fmla="val 25000"/>
              <a:gd name="adj2" fmla="val 3145"/>
              <a:gd name="adj3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GT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432A2F4-440F-9048-9241-F4284DF68DCE}"/>
              </a:ext>
            </a:extLst>
          </p:cNvPr>
          <p:cNvSpPr/>
          <p:nvPr/>
        </p:nvSpPr>
        <p:spPr>
          <a:xfrm>
            <a:off x="3617277" y="2109470"/>
            <a:ext cx="1909445" cy="62039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1000">
                <a:ln>
                  <a:noFill/>
                </a:ln>
                <a:solidFill>
                  <a:srgbClr val="D34817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Perpetua" panose="02020502060401020303" pitchFamily="18" charset="77"/>
                <a:cs typeface="Times New Roman" panose="02020603050405020304" pitchFamily="18" charset="0"/>
              </a:rPr>
              <a:t>Nombra a cuatro (4) representantes (de los 4 sectores) ante la                 MESA REGIONAL DE COMPETITIVIDAD</a:t>
            </a:r>
            <a:endParaRPr lang="es-GT" sz="1100">
              <a:solidFill>
                <a:srgbClr val="000000"/>
              </a:solidFill>
              <a:effectLst/>
              <a:ea typeface="Perpetua" panose="02020502060401020303" pitchFamily="18" charset="77"/>
              <a:cs typeface="Times New Roman" panose="02020603050405020304" pitchFamily="18" charset="0"/>
            </a:endParaRPr>
          </a:p>
        </p:txBody>
      </p:sp>
      <p:sp>
        <p:nvSpPr>
          <p:cNvPr id="15" name="Flecha doblada 66">
            <a:extLst>
              <a:ext uri="{FF2B5EF4-FFF2-40B4-BE49-F238E27FC236}">
                <a16:creationId xmlns:a16="http://schemas.microsoft.com/office/drawing/2014/main" id="{83EEB51D-ADC7-FB4B-953B-12EB0B0BA9A5}"/>
              </a:ext>
            </a:extLst>
          </p:cNvPr>
          <p:cNvSpPr/>
          <p:nvPr/>
        </p:nvSpPr>
        <p:spPr>
          <a:xfrm rot="10800000">
            <a:off x="4571999" y="2885803"/>
            <a:ext cx="1028700" cy="300228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69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GT"/>
          </a:p>
        </p:txBody>
      </p: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306026CF-54A6-5941-93CF-7D928F3FAD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2101266"/>
              </p:ext>
            </p:extLst>
          </p:nvPr>
        </p:nvGraphicFramePr>
        <p:xfrm>
          <a:off x="-816429" y="3438571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66948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68BA9-15D3-8F45-A0DF-E3AD5737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….sueño!</a:t>
            </a:r>
            <a:endParaRPr lang="es-GT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F53CB33-CBB0-4741-93AF-CEA6D9A61E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6081700"/>
              </p:ext>
            </p:extLst>
          </p:nvPr>
        </p:nvGraphicFramePr>
        <p:xfrm>
          <a:off x="457200" y="1843360"/>
          <a:ext cx="7239000" cy="3806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0736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F1F53-DF70-3C4B-A164-11DCB293F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2212296"/>
            <a:ext cx="8229600" cy="1143000"/>
          </a:xfrm>
        </p:spPr>
        <p:txBody>
          <a:bodyPr/>
          <a:lstStyle/>
          <a:p>
            <a:r>
              <a:rPr lang="es-ES" dirty="0"/>
              <a:t>¡MUCHAS GRACIAS!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65B5FC-1DC9-C74E-9082-DEC1CE69B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513" y="3439887"/>
            <a:ext cx="6607629" cy="119742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s-ES" dirty="0"/>
              <a:t>Otto E. Vargas </a:t>
            </a:r>
            <a:r>
              <a:rPr lang="es-ES" dirty="0" err="1"/>
              <a:t>Piedrasanta</a:t>
            </a:r>
            <a:endParaRPr lang="es-ES" dirty="0"/>
          </a:p>
          <a:p>
            <a:pPr marL="0" indent="0" algn="ctr">
              <a:buNone/>
            </a:pPr>
            <a:r>
              <a:rPr lang="es-ES" dirty="0"/>
              <a:t>Asesor Mesa Regional de Competitividad.</a:t>
            </a:r>
          </a:p>
          <a:p>
            <a:pPr marL="0" indent="0" algn="ctr">
              <a:buNone/>
            </a:pPr>
            <a:r>
              <a:rPr lang="es-ES" dirty="0"/>
              <a:t>Programa Nacional de Competitividad</a:t>
            </a:r>
          </a:p>
          <a:p>
            <a:pPr marL="0" indent="0" algn="ctr">
              <a:buNone/>
            </a:pPr>
            <a:r>
              <a:rPr lang="es-ES" dirty="0"/>
              <a:t>CEL: 56010247</a:t>
            </a:r>
          </a:p>
          <a:p>
            <a:pPr marL="0" indent="0" algn="ctr">
              <a:buNone/>
            </a:pP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9845682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762</Words>
  <Application>Microsoft Macintosh PowerPoint</Application>
  <PresentationFormat>Presentación en pantalla (4:3)</PresentationFormat>
  <Paragraphs>184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Perpetua</vt:lpstr>
      <vt:lpstr>Times New Roman</vt:lpstr>
      <vt:lpstr>Tema de Office</vt:lpstr>
      <vt:lpstr>GESTIÓN DE LAS MESAS DE COMPETITIVIDAD Alcances según su territorialidad</vt:lpstr>
      <vt:lpstr>MESAS DE COMPETITIVIDAD</vt:lpstr>
      <vt:lpstr>…recuerde</vt:lpstr>
      <vt:lpstr>…recuerde</vt:lpstr>
      <vt:lpstr>Esferas de la competitividad</vt:lpstr>
      <vt:lpstr>CLIMA DE NEGOCIOS VRS PRODUCTIVIDAD</vt:lpstr>
      <vt:lpstr>…fin último:</vt:lpstr>
      <vt:lpstr>OPORTUNIDAD / POTENCIAL</vt:lpstr>
      <vt:lpstr>OPORTUNIDAD / POTENCIAL</vt:lpstr>
      <vt:lpstr>POTENCIAL/OPORTUNIDAD TERRITORIAL</vt:lpstr>
      <vt:lpstr>POTENCIAL/OPORTUNIDAD TERRITORIAL</vt:lpstr>
      <vt:lpstr>Fines de las MC</vt:lpstr>
      <vt:lpstr>…no olvide!</vt:lpstr>
      <vt:lpstr>OPORTUNIDAD METODOLÓGICA: RUTA</vt:lpstr>
      <vt:lpstr>Detonar la Competitividad.</vt:lpstr>
      <vt:lpstr>Alineando el modelo</vt:lpstr>
      <vt:lpstr>Alineando el modelo</vt:lpstr>
      <vt:lpstr>….sueño!</vt:lpstr>
      <vt:lpstr>¡MUCHAS GRACIAS!</vt:lpstr>
    </vt:vector>
  </TitlesOfParts>
  <Company/>
  <LinksUpToDate>false</LinksUpToDate>
  <SharedDoc>false</SharedDoc>
  <HyperlinksChanged>false</HyperlinksChanged>
  <AppVersion>16.0006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PRONACOM</dc:title>
  <dc:creator>Belka Cojulun</dc:creator>
  <cp:lastModifiedBy>Otto Vargas</cp:lastModifiedBy>
  <cp:revision>166</cp:revision>
  <dcterms:created xsi:type="dcterms:W3CDTF">2015-01-22T22:01:16Z</dcterms:created>
  <dcterms:modified xsi:type="dcterms:W3CDTF">2017-10-03T07:09:16Z</dcterms:modified>
</cp:coreProperties>
</file>