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286" r:id="rId3"/>
    <p:sldId id="261" r:id="rId4"/>
    <p:sldId id="293" r:id="rId5"/>
    <p:sldId id="351" r:id="rId6"/>
    <p:sldId id="328" r:id="rId7"/>
    <p:sldId id="327" r:id="rId8"/>
    <p:sldId id="273" r:id="rId9"/>
    <p:sldId id="275" r:id="rId10"/>
    <p:sldId id="276" r:id="rId11"/>
    <p:sldId id="289" r:id="rId12"/>
    <p:sldId id="281" r:id="rId13"/>
    <p:sldId id="287" r:id="rId14"/>
    <p:sldId id="333" r:id="rId15"/>
    <p:sldId id="311" r:id="rId16"/>
    <p:sldId id="312" r:id="rId17"/>
    <p:sldId id="334" r:id="rId18"/>
    <p:sldId id="317" r:id="rId19"/>
    <p:sldId id="335" r:id="rId20"/>
    <p:sldId id="318" r:id="rId21"/>
    <p:sldId id="320" r:id="rId22"/>
    <p:sldId id="321" r:id="rId23"/>
    <p:sldId id="322" r:id="rId24"/>
    <p:sldId id="324" r:id="rId25"/>
    <p:sldId id="323" r:id="rId26"/>
    <p:sldId id="352" r:id="rId27"/>
    <p:sldId id="309" r:id="rId28"/>
    <p:sldId id="294" r:id="rId2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1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06B2EE-DA42-4007-BCDA-0D599382A06E}" type="doc">
      <dgm:prSet loTypeId="urn:microsoft.com/office/officeart/2011/layout/RadialPicture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7A723030-B400-401C-87FB-3ABEA7E4965D}">
      <dgm:prSet phldrT="[Text]"/>
      <dgm:spPr/>
      <dgm:t>
        <a:bodyPr/>
        <a:lstStyle/>
        <a:p>
          <a:r>
            <a:rPr lang="es-MX" dirty="0" smtClean="0"/>
            <a:t>Emprendedor</a:t>
          </a:r>
          <a:endParaRPr lang="es-MX" dirty="0"/>
        </a:p>
      </dgm:t>
    </dgm:pt>
    <dgm:pt modelId="{CC7CEA71-71CA-4714-870B-3C01408840C7}" type="parTrans" cxnId="{0DFEDBCE-7404-4968-8705-FC561A1F6106}">
      <dgm:prSet/>
      <dgm:spPr/>
      <dgm:t>
        <a:bodyPr/>
        <a:lstStyle/>
        <a:p>
          <a:endParaRPr lang="es-MX"/>
        </a:p>
      </dgm:t>
    </dgm:pt>
    <dgm:pt modelId="{0F51EFB3-7B14-4130-8A39-975ED845E473}" type="sibTrans" cxnId="{0DFEDBCE-7404-4968-8705-FC561A1F6106}">
      <dgm:prSet/>
      <dgm:spPr/>
      <dgm:t>
        <a:bodyPr/>
        <a:lstStyle/>
        <a:p>
          <a:endParaRPr lang="es-MX"/>
        </a:p>
      </dgm:t>
    </dgm:pt>
    <dgm:pt modelId="{231F8F12-DEC6-468C-8502-CB847BD7CCB6}">
      <dgm:prSet phldrT="[Text]" custT="1"/>
      <dgm:spPr/>
      <dgm:t>
        <a:bodyPr/>
        <a:lstStyle/>
        <a:p>
          <a:r>
            <a:rPr lang="es-MX" sz="1600" b="1" dirty="0" smtClean="0"/>
            <a:t>Jean-</a:t>
          </a:r>
          <a:r>
            <a:rPr lang="es-MX" sz="1600" b="1" dirty="0" err="1" smtClean="0"/>
            <a:t>Baptiste</a:t>
          </a:r>
          <a:r>
            <a:rPr lang="es-MX" sz="1600" b="1" dirty="0" smtClean="0"/>
            <a:t> </a:t>
          </a:r>
          <a:r>
            <a:rPr lang="es-MX" sz="1600" b="1" dirty="0" err="1" smtClean="0"/>
            <a:t>Say</a:t>
          </a:r>
          <a:r>
            <a:rPr lang="es-MX" sz="1600" b="1" dirty="0" smtClean="0"/>
            <a:t> (1803): </a:t>
          </a:r>
          <a:r>
            <a:rPr lang="es-MX" sz="1600" i="1" dirty="0" smtClean="0"/>
            <a:t>”Un emprendedor es un agente económico que une todos los </a:t>
          </a:r>
          <a:r>
            <a:rPr lang="es-MX" sz="1600" i="1" dirty="0" smtClean="0">
              <a:solidFill>
                <a:schemeClr val="accent2"/>
              </a:solidFill>
            </a:rPr>
            <a:t>medios de producción</a:t>
          </a:r>
          <a:r>
            <a:rPr lang="es-MX" sz="1600" i="1" dirty="0" smtClean="0"/>
            <a:t>, la tierra de uno, el trabajo de otro y el capital de un tercero y produce un producto”.</a:t>
          </a:r>
          <a:endParaRPr lang="es-MX" sz="1600" i="1" dirty="0"/>
        </a:p>
      </dgm:t>
    </dgm:pt>
    <dgm:pt modelId="{7AA1DD91-5E9A-4107-AA41-A382D0BFA6F8}" type="parTrans" cxnId="{7F215B12-674B-46E5-9B9D-B7679555E85E}">
      <dgm:prSet/>
      <dgm:spPr/>
      <dgm:t>
        <a:bodyPr/>
        <a:lstStyle/>
        <a:p>
          <a:endParaRPr lang="es-MX"/>
        </a:p>
      </dgm:t>
    </dgm:pt>
    <dgm:pt modelId="{C0FF03F1-06B1-40B5-86F3-0557BE63341D}" type="sibTrans" cxnId="{7F215B12-674B-46E5-9B9D-B7679555E85E}">
      <dgm:prSet/>
      <dgm:spPr/>
      <dgm:t>
        <a:bodyPr/>
        <a:lstStyle/>
        <a:p>
          <a:endParaRPr lang="es-MX"/>
        </a:p>
      </dgm:t>
    </dgm:pt>
    <dgm:pt modelId="{6349EC87-B5E9-4534-95B7-C846F1C61198}">
      <dgm:prSet phldrT="[Text]" custT="1"/>
      <dgm:spPr/>
      <dgm:t>
        <a:bodyPr/>
        <a:lstStyle/>
        <a:p>
          <a:r>
            <a:rPr lang="es-MX" sz="1600" b="1" dirty="0" smtClean="0"/>
            <a:t>Joseph </a:t>
          </a:r>
          <a:r>
            <a:rPr lang="es-MX" sz="1600" b="1" dirty="0" err="1" smtClean="0"/>
            <a:t>Alois</a:t>
          </a:r>
          <a:r>
            <a:rPr lang="es-MX" sz="1600" b="1" dirty="0" smtClean="0"/>
            <a:t> </a:t>
          </a:r>
          <a:r>
            <a:rPr lang="es-MX" sz="1600" b="1" dirty="0" err="1" smtClean="0"/>
            <a:t>Schumpeter</a:t>
          </a:r>
          <a:r>
            <a:rPr lang="es-MX" sz="1600" b="1" dirty="0" smtClean="0"/>
            <a:t> (1934): </a:t>
          </a:r>
          <a:r>
            <a:rPr lang="es-MX" sz="1600" i="1" dirty="0" smtClean="0"/>
            <a:t>”Los emprendedores son </a:t>
          </a:r>
          <a:r>
            <a:rPr lang="es-MX" sz="1600" i="1" dirty="0" smtClean="0">
              <a:solidFill>
                <a:schemeClr val="accent2"/>
              </a:solidFill>
            </a:rPr>
            <a:t>innovadores</a:t>
          </a:r>
          <a:r>
            <a:rPr lang="es-MX" sz="1600" i="1" dirty="0" smtClean="0"/>
            <a:t> que buscan destruir el statu-quo de los productos y servicios existentes para crear nuevos productos y servicios”.</a:t>
          </a:r>
          <a:endParaRPr lang="es-MX" sz="1600" i="1" dirty="0"/>
        </a:p>
      </dgm:t>
    </dgm:pt>
    <dgm:pt modelId="{5434D28F-94A7-4CBE-810E-5BBAF3B17866}" type="parTrans" cxnId="{7DB25067-315A-40C3-8FB1-1EA63F130BF9}">
      <dgm:prSet/>
      <dgm:spPr/>
      <dgm:t>
        <a:bodyPr/>
        <a:lstStyle/>
        <a:p>
          <a:endParaRPr lang="es-MX"/>
        </a:p>
      </dgm:t>
    </dgm:pt>
    <dgm:pt modelId="{672B2CA7-2794-48EF-A604-D73EF7164FC0}" type="sibTrans" cxnId="{7DB25067-315A-40C3-8FB1-1EA63F130BF9}">
      <dgm:prSet/>
      <dgm:spPr/>
      <dgm:t>
        <a:bodyPr/>
        <a:lstStyle/>
        <a:p>
          <a:endParaRPr lang="es-MX"/>
        </a:p>
      </dgm:t>
    </dgm:pt>
    <dgm:pt modelId="{CF90D8E2-91E7-48C7-86A2-FCB15E90D2DE}">
      <dgm:prSet phldrT="[Text]" custT="1"/>
      <dgm:spPr/>
      <dgm:t>
        <a:bodyPr/>
        <a:lstStyle/>
        <a:p>
          <a:r>
            <a:rPr lang="es-MX" sz="1600" b="1" dirty="0" smtClean="0"/>
            <a:t>Peter </a:t>
          </a:r>
          <a:r>
            <a:rPr lang="es-MX" sz="1600" b="1" dirty="0" err="1" smtClean="0"/>
            <a:t>Druker</a:t>
          </a:r>
          <a:r>
            <a:rPr lang="es-MX" sz="1600" b="1" dirty="0" smtClean="0"/>
            <a:t> (1964): </a:t>
          </a:r>
          <a:r>
            <a:rPr lang="es-MX" sz="1600" i="1" dirty="0" smtClean="0"/>
            <a:t>”Un emprendedor busca el </a:t>
          </a:r>
          <a:r>
            <a:rPr lang="es-MX" sz="1600" i="1" dirty="0" smtClean="0">
              <a:solidFill>
                <a:schemeClr val="accent2"/>
              </a:solidFill>
            </a:rPr>
            <a:t>cambio</a:t>
          </a:r>
          <a:r>
            <a:rPr lang="es-MX" sz="1600" i="1" dirty="0" smtClean="0"/>
            <a:t>, responde a él y explota sus oportunidades. La </a:t>
          </a:r>
          <a:r>
            <a:rPr lang="es-MX" sz="1600" i="1" dirty="0" smtClean="0">
              <a:solidFill>
                <a:schemeClr val="accent2"/>
              </a:solidFill>
            </a:rPr>
            <a:t>innovación</a:t>
          </a:r>
          <a:r>
            <a:rPr lang="es-MX" sz="1600" i="1" dirty="0" smtClean="0"/>
            <a:t> es una herramienta específica de un emprendedor…”.</a:t>
          </a:r>
          <a:endParaRPr lang="es-MX" sz="1600" i="1" dirty="0"/>
        </a:p>
      </dgm:t>
    </dgm:pt>
    <dgm:pt modelId="{C42ADF74-0D44-4E00-A4F3-8C9C44BD97B8}" type="parTrans" cxnId="{18123F43-E98D-4DEE-8601-9918830480D1}">
      <dgm:prSet/>
      <dgm:spPr/>
      <dgm:t>
        <a:bodyPr/>
        <a:lstStyle/>
        <a:p>
          <a:endParaRPr lang="es-MX"/>
        </a:p>
      </dgm:t>
    </dgm:pt>
    <dgm:pt modelId="{CF47A390-2DE6-45CB-9FE4-E1F2EE5F7FB5}" type="sibTrans" cxnId="{18123F43-E98D-4DEE-8601-9918830480D1}">
      <dgm:prSet/>
      <dgm:spPr/>
      <dgm:t>
        <a:bodyPr/>
        <a:lstStyle/>
        <a:p>
          <a:endParaRPr lang="es-MX"/>
        </a:p>
      </dgm:t>
    </dgm:pt>
    <dgm:pt modelId="{24650FDC-BEC2-4A99-A00A-84394BCCFAE4}" type="pres">
      <dgm:prSet presAssocID="{CD06B2EE-DA42-4007-BCDA-0D599382A06E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0FE3387B-7AB7-44F3-8F0C-68D39A82A2A6}" type="pres">
      <dgm:prSet presAssocID="{7A723030-B400-401C-87FB-3ABEA7E4965D}" presName="Parent" presStyleLbl="node1" presStyleIdx="0" presStyleCnt="2" custLinFactNeighborX="-90423">
        <dgm:presLayoutVars>
          <dgm:chMax val="4"/>
          <dgm:chPref val="3"/>
        </dgm:presLayoutVars>
      </dgm:prSet>
      <dgm:spPr/>
      <dgm:t>
        <a:bodyPr/>
        <a:lstStyle/>
        <a:p>
          <a:endParaRPr lang="es-MX"/>
        </a:p>
      </dgm:t>
    </dgm:pt>
    <dgm:pt modelId="{C3089C66-CDDD-4BCC-B420-BD068B974335}" type="pres">
      <dgm:prSet presAssocID="{231F8F12-DEC6-468C-8502-CB847BD7CCB6}" presName="Accent" presStyleLbl="node1" presStyleIdx="1" presStyleCnt="2" custLinFactNeighborX="-45240"/>
      <dgm:spPr/>
    </dgm:pt>
    <dgm:pt modelId="{6DA9B076-6259-49CF-8C56-84C965D22F12}" type="pres">
      <dgm:prSet presAssocID="{231F8F12-DEC6-468C-8502-CB847BD7CCB6}" presName="Image1" presStyleLbl="fgImgPlace1" presStyleIdx="0" presStyleCnt="3" custLinFactX="-70302" custLinFactNeighborX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3BE091D-6212-4859-8FCB-F890DBA2A180}" type="pres">
      <dgm:prSet presAssocID="{231F8F12-DEC6-468C-8502-CB847BD7CCB6}" presName="Child1" presStyleLbl="revTx" presStyleIdx="0" presStyleCnt="3" custScaleX="417724" custLinFactNeighborX="340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DA54A1-41DE-47A5-B860-B9DC60CBF3C7}" type="pres">
      <dgm:prSet presAssocID="{6349EC87-B5E9-4534-95B7-C846F1C61198}" presName="Image2" presStyleCnt="0"/>
      <dgm:spPr/>
    </dgm:pt>
    <dgm:pt modelId="{8950B98F-29FA-4AD3-B3F1-AFEFA2FAF966}" type="pres">
      <dgm:prSet presAssocID="{6349EC87-B5E9-4534-95B7-C846F1C61198}" presName="Image" presStyleLbl="fgImgPlace1" presStyleIdx="1" presStyleCnt="3" custLinFactX="-70302" custLinFactNeighborX="-1000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B08B7AF-ED93-43C8-9508-A2B829C8262B}" type="pres">
      <dgm:prSet presAssocID="{6349EC87-B5E9-4534-95B7-C846F1C61198}" presName="Child2" presStyleLbl="revTx" presStyleIdx="1" presStyleCnt="3" custScaleX="417724" custLinFactNeighborX="340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1BF2625-B74B-41A5-A1D0-6F6FF8DEC0B3}" type="pres">
      <dgm:prSet presAssocID="{CF90D8E2-91E7-48C7-86A2-FCB15E90D2DE}" presName="Image3" presStyleCnt="0"/>
      <dgm:spPr/>
    </dgm:pt>
    <dgm:pt modelId="{7C58C66D-09FD-4BF1-9336-B1C07CFACA83}" type="pres">
      <dgm:prSet presAssocID="{CF90D8E2-91E7-48C7-86A2-FCB15E90D2DE}" presName="Image" presStyleLbl="fgImgPlace1" presStyleIdx="2" presStyleCnt="3" custLinFactX="-70302" custLinFactNeighborX="-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1C26639-6604-4275-852C-976198D746C6}" type="pres">
      <dgm:prSet presAssocID="{CF90D8E2-91E7-48C7-86A2-FCB15E90D2DE}" presName="Child3" presStyleLbl="revTx" presStyleIdx="2" presStyleCnt="3" custScaleX="417724" custLinFactNeighborX="340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66D21C1-9EE8-4938-9132-E6898E38E26C}" type="presOf" srcId="{CF90D8E2-91E7-48C7-86A2-FCB15E90D2DE}" destId="{41C26639-6604-4275-852C-976198D746C6}" srcOrd="0" destOrd="0" presId="urn:microsoft.com/office/officeart/2011/layout/RadialPictureList"/>
    <dgm:cxn modelId="{DFB4D1C2-3FCC-48F5-880E-89882A80DB77}" type="presOf" srcId="{7A723030-B400-401C-87FB-3ABEA7E4965D}" destId="{0FE3387B-7AB7-44F3-8F0C-68D39A82A2A6}" srcOrd="0" destOrd="0" presId="urn:microsoft.com/office/officeart/2011/layout/RadialPictureList"/>
    <dgm:cxn modelId="{E0A02853-F591-4512-BD17-150D875E6FA1}" type="presOf" srcId="{CD06B2EE-DA42-4007-BCDA-0D599382A06E}" destId="{24650FDC-BEC2-4A99-A00A-84394BCCFAE4}" srcOrd="0" destOrd="0" presId="urn:microsoft.com/office/officeart/2011/layout/RadialPictureList"/>
    <dgm:cxn modelId="{F4E67D88-4B52-4346-86B0-70BB7947C89E}" type="presOf" srcId="{6349EC87-B5E9-4534-95B7-C846F1C61198}" destId="{1B08B7AF-ED93-43C8-9508-A2B829C8262B}" srcOrd="0" destOrd="0" presId="urn:microsoft.com/office/officeart/2011/layout/RadialPictureList"/>
    <dgm:cxn modelId="{7F215B12-674B-46E5-9B9D-B7679555E85E}" srcId="{7A723030-B400-401C-87FB-3ABEA7E4965D}" destId="{231F8F12-DEC6-468C-8502-CB847BD7CCB6}" srcOrd="0" destOrd="0" parTransId="{7AA1DD91-5E9A-4107-AA41-A382D0BFA6F8}" sibTransId="{C0FF03F1-06B1-40B5-86F3-0557BE63341D}"/>
    <dgm:cxn modelId="{7193504B-2491-4FD5-BDEC-3CF4B2854D27}" type="presOf" srcId="{231F8F12-DEC6-468C-8502-CB847BD7CCB6}" destId="{C3BE091D-6212-4859-8FCB-F890DBA2A180}" srcOrd="0" destOrd="0" presId="urn:microsoft.com/office/officeart/2011/layout/RadialPictureList"/>
    <dgm:cxn modelId="{0DFEDBCE-7404-4968-8705-FC561A1F6106}" srcId="{CD06B2EE-DA42-4007-BCDA-0D599382A06E}" destId="{7A723030-B400-401C-87FB-3ABEA7E4965D}" srcOrd="0" destOrd="0" parTransId="{CC7CEA71-71CA-4714-870B-3C01408840C7}" sibTransId="{0F51EFB3-7B14-4130-8A39-975ED845E473}"/>
    <dgm:cxn modelId="{18123F43-E98D-4DEE-8601-9918830480D1}" srcId="{7A723030-B400-401C-87FB-3ABEA7E4965D}" destId="{CF90D8E2-91E7-48C7-86A2-FCB15E90D2DE}" srcOrd="2" destOrd="0" parTransId="{C42ADF74-0D44-4E00-A4F3-8C9C44BD97B8}" sibTransId="{CF47A390-2DE6-45CB-9FE4-E1F2EE5F7FB5}"/>
    <dgm:cxn modelId="{7DB25067-315A-40C3-8FB1-1EA63F130BF9}" srcId="{7A723030-B400-401C-87FB-3ABEA7E4965D}" destId="{6349EC87-B5E9-4534-95B7-C846F1C61198}" srcOrd="1" destOrd="0" parTransId="{5434D28F-94A7-4CBE-810E-5BBAF3B17866}" sibTransId="{672B2CA7-2794-48EF-A604-D73EF7164FC0}"/>
    <dgm:cxn modelId="{B737F009-F651-4FF2-9B98-DCD8D6864949}" type="presParOf" srcId="{24650FDC-BEC2-4A99-A00A-84394BCCFAE4}" destId="{0FE3387B-7AB7-44F3-8F0C-68D39A82A2A6}" srcOrd="0" destOrd="0" presId="urn:microsoft.com/office/officeart/2011/layout/RadialPictureList"/>
    <dgm:cxn modelId="{A59C177E-C188-4A15-B9F4-EA95564AF303}" type="presParOf" srcId="{24650FDC-BEC2-4A99-A00A-84394BCCFAE4}" destId="{C3089C66-CDDD-4BCC-B420-BD068B974335}" srcOrd="1" destOrd="0" presId="urn:microsoft.com/office/officeart/2011/layout/RadialPictureList"/>
    <dgm:cxn modelId="{E128686E-EA89-4481-A93B-E1AF6A576954}" type="presParOf" srcId="{24650FDC-BEC2-4A99-A00A-84394BCCFAE4}" destId="{6DA9B076-6259-49CF-8C56-84C965D22F12}" srcOrd="2" destOrd="0" presId="urn:microsoft.com/office/officeart/2011/layout/RadialPictureList"/>
    <dgm:cxn modelId="{6A3E3732-8F37-4FCF-93B5-FEE4CE257C24}" type="presParOf" srcId="{24650FDC-BEC2-4A99-A00A-84394BCCFAE4}" destId="{C3BE091D-6212-4859-8FCB-F890DBA2A180}" srcOrd="3" destOrd="0" presId="urn:microsoft.com/office/officeart/2011/layout/RadialPictureList"/>
    <dgm:cxn modelId="{541BB8A3-F1DE-4DAD-8F2D-502965987630}" type="presParOf" srcId="{24650FDC-BEC2-4A99-A00A-84394BCCFAE4}" destId="{4CDA54A1-41DE-47A5-B860-B9DC60CBF3C7}" srcOrd="4" destOrd="0" presId="urn:microsoft.com/office/officeart/2011/layout/RadialPictureList"/>
    <dgm:cxn modelId="{D0A40611-DF2B-4E51-9126-F37416E01F7E}" type="presParOf" srcId="{4CDA54A1-41DE-47A5-B860-B9DC60CBF3C7}" destId="{8950B98F-29FA-4AD3-B3F1-AFEFA2FAF966}" srcOrd="0" destOrd="0" presId="urn:microsoft.com/office/officeart/2011/layout/RadialPictureList"/>
    <dgm:cxn modelId="{97C63821-B8B1-4587-8FC8-C749928D0D73}" type="presParOf" srcId="{24650FDC-BEC2-4A99-A00A-84394BCCFAE4}" destId="{1B08B7AF-ED93-43C8-9508-A2B829C8262B}" srcOrd="5" destOrd="0" presId="urn:microsoft.com/office/officeart/2011/layout/RadialPictureList"/>
    <dgm:cxn modelId="{56DE23B9-9A8A-45E3-BC9D-3764DAD98E0D}" type="presParOf" srcId="{24650FDC-BEC2-4A99-A00A-84394BCCFAE4}" destId="{A1BF2625-B74B-41A5-A1D0-6F6FF8DEC0B3}" srcOrd="6" destOrd="0" presId="urn:microsoft.com/office/officeart/2011/layout/RadialPictureList"/>
    <dgm:cxn modelId="{A351E369-1815-4D40-8F36-A2C5ED4C25A5}" type="presParOf" srcId="{A1BF2625-B74B-41A5-A1D0-6F6FF8DEC0B3}" destId="{7C58C66D-09FD-4BF1-9336-B1C07CFACA83}" srcOrd="0" destOrd="0" presId="urn:microsoft.com/office/officeart/2011/layout/RadialPictureList"/>
    <dgm:cxn modelId="{71FF5A02-BC02-49A4-BD66-543AFA887780}" type="presParOf" srcId="{24650FDC-BEC2-4A99-A00A-84394BCCFAE4}" destId="{41C26639-6604-4275-852C-976198D746C6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70B4AA-3319-4E6D-BFDF-FE99CBF44EFD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0C546E8-2878-4924-8FBB-6C64D4646FB1}">
      <dgm:prSet phldrT="[Text]"/>
      <dgm:spPr/>
      <dgm:t>
        <a:bodyPr/>
        <a:lstStyle/>
        <a:p>
          <a:endParaRPr lang="es-MX" dirty="0"/>
        </a:p>
      </dgm:t>
    </dgm:pt>
    <dgm:pt modelId="{A33C4424-37F0-4DD9-80B2-7D13897DE52A}" type="parTrans" cxnId="{C1BCCFB1-DA1D-4C67-A20C-8DE1FBFB489E}">
      <dgm:prSet/>
      <dgm:spPr/>
      <dgm:t>
        <a:bodyPr/>
        <a:lstStyle/>
        <a:p>
          <a:endParaRPr lang="es-MX"/>
        </a:p>
      </dgm:t>
    </dgm:pt>
    <dgm:pt modelId="{0C244DEC-D314-422C-8004-3A8926D0802B}" type="sibTrans" cxnId="{C1BCCFB1-DA1D-4C67-A20C-8DE1FBFB489E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C4BDF360-CEA2-42C1-A1F4-BC360FDDBFC1}">
      <dgm:prSet phldrT="[Text]" custT="1"/>
      <dgm:spPr/>
      <dgm:t>
        <a:bodyPr/>
        <a:lstStyle/>
        <a:p>
          <a:r>
            <a:rPr lang="es-MX" sz="1700" b="1" i="0" dirty="0" smtClean="0">
              <a:solidFill>
                <a:schemeClr val="tx1"/>
              </a:solidFill>
            </a:rPr>
            <a:t>1 de cada 10 pequeñas y medianas empresas cierra al primer año de vida.</a:t>
          </a:r>
          <a:endParaRPr lang="es-MX" sz="1700" b="1" i="0" dirty="0">
            <a:solidFill>
              <a:schemeClr val="tx1"/>
            </a:solidFill>
          </a:endParaRPr>
        </a:p>
      </dgm:t>
    </dgm:pt>
    <dgm:pt modelId="{F21B8140-5F67-46ED-B393-E9C006A49762}" type="parTrans" cxnId="{FD8BB1AB-2F4E-46F6-946F-9D8FABA1A80C}">
      <dgm:prSet/>
      <dgm:spPr/>
      <dgm:t>
        <a:bodyPr/>
        <a:lstStyle/>
        <a:p>
          <a:endParaRPr lang="es-MX"/>
        </a:p>
      </dgm:t>
    </dgm:pt>
    <dgm:pt modelId="{4E7DFA70-D1AB-4DFA-846B-B1DCB563859C}" type="sibTrans" cxnId="{FD8BB1AB-2F4E-46F6-946F-9D8FABA1A80C}">
      <dgm:prSet/>
      <dgm:spPr/>
      <dgm:t>
        <a:bodyPr/>
        <a:lstStyle/>
        <a:p>
          <a:endParaRPr lang="es-MX"/>
        </a:p>
      </dgm:t>
    </dgm:pt>
    <dgm:pt modelId="{772EEE87-9774-4FCE-8B1C-C69B2C3EEB4B}">
      <dgm:prSet phldrT="[Text]" custT="1"/>
      <dgm:spPr/>
      <dgm:t>
        <a:bodyPr/>
        <a:lstStyle/>
        <a:p>
          <a:r>
            <a:rPr lang="es-MX" sz="1700" b="1" i="0" dirty="0" smtClean="0">
              <a:solidFill>
                <a:schemeClr val="bg2">
                  <a:lumMod val="50000"/>
                </a:schemeClr>
              </a:solidFill>
            </a:rPr>
            <a:t>Para el sector manufacturero casi 7 de cada 10 negocios llegan con vida al cumplir el primer año. </a:t>
          </a:r>
          <a:endParaRPr lang="es-MX" sz="1700" b="1" i="0" dirty="0">
            <a:solidFill>
              <a:schemeClr val="bg2">
                <a:lumMod val="50000"/>
              </a:schemeClr>
            </a:solidFill>
          </a:endParaRPr>
        </a:p>
      </dgm:t>
    </dgm:pt>
    <dgm:pt modelId="{765D3C56-9199-434C-A55D-9AE9A133EFD9}" type="parTrans" cxnId="{D8933B64-949D-4E93-8BA1-02FB58173D6E}">
      <dgm:prSet/>
      <dgm:spPr/>
      <dgm:t>
        <a:bodyPr/>
        <a:lstStyle/>
        <a:p>
          <a:endParaRPr lang="es-MX"/>
        </a:p>
      </dgm:t>
    </dgm:pt>
    <dgm:pt modelId="{A3250F23-2C8C-4919-86E8-CD2F65A9FB20}" type="sibTrans" cxnId="{D8933B64-949D-4E93-8BA1-02FB58173D6E}">
      <dgm:prSet/>
      <dgm:spPr/>
      <dgm:t>
        <a:bodyPr/>
        <a:lstStyle/>
        <a:p>
          <a:endParaRPr lang="es-MX"/>
        </a:p>
      </dgm:t>
    </dgm:pt>
    <dgm:pt modelId="{403D23B8-FB3F-4EEC-A6FC-BFDE16F258AC}">
      <dgm:prSet phldrT="[Text]" custT="1"/>
      <dgm:spPr/>
      <dgm:t>
        <a:bodyPr/>
        <a:lstStyle/>
        <a:p>
          <a:r>
            <a:rPr lang="es-MX" sz="1700" b="1" i="0" dirty="0" smtClean="0">
              <a:solidFill>
                <a:srgbClr val="FF0000"/>
              </a:solidFill>
            </a:rPr>
            <a:t>3 de cada 10 micro empresas cierran en el primer año de vida.</a:t>
          </a:r>
          <a:endParaRPr lang="es-MX" sz="1700" b="1" i="0" dirty="0">
            <a:solidFill>
              <a:srgbClr val="FF0000"/>
            </a:solidFill>
          </a:endParaRPr>
        </a:p>
      </dgm:t>
    </dgm:pt>
    <dgm:pt modelId="{864529B7-779D-4695-B61A-6587D23EA55B}" type="parTrans" cxnId="{AAB161BA-4C1A-4669-9C62-E6CDAE01509A}">
      <dgm:prSet/>
      <dgm:spPr/>
      <dgm:t>
        <a:bodyPr/>
        <a:lstStyle/>
        <a:p>
          <a:endParaRPr lang="es-MX"/>
        </a:p>
      </dgm:t>
    </dgm:pt>
    <dgm:pt modelId="{288B7626-3EC1-4703-ACDF-9290A8533A75}" type="sibTrans" cxnId="{AAB161BA-4C1A-4669-9C62-E6CDAE01509A}">
      <dgm:prSet/>
      <dgm:spPr/>
      <dgm:t>
        <a:bodyPr/>
        <a:lstStyle/>
        <a:p>
          <a:endParaRPr lang="es-MX"/>
        </a:p>
      </dgm:t>
    </dgm:pt>
    <dgm:pt modelId="{C9142625-10C0-45FC-B677-63240ABF106F}">
      <dgm:prSet phldrT="[Text]" custT="1"/>
      <dgm:spPr/>
      <dgm:t>
        <a:bodyPr/>
        <a:lstStyle/>
        <a:p>
          <a:r>
            <a:rPr lang="es-MX" sz="1700" b="1" i="0" dirty="0" smtClean="0">
              <a:solidFill>
                <a:schemeClr val="accent5">
                  <a:lumMod val="75000"/>
                </a:schemeClr>
              </a:solidFill>
            </a:rPr>
            <a:t>Para los sectores comercio y servicios privados no financieros se reduce a poco más de 6 de cada 10.</a:t>
          </a:r>
          <a:endParaRPr lang="es-MX" sz="1700" b="1" i="0" dirty="0">
            <a:solidFill>
              <a:schemeClr val="accent5">
                <a:lumMod val="75000"/>
              </a:schemeClr>
            </a:solidFill>
          </a:endParaRPr>
        </a:p>
      </dgm:t>
    </dgm:pt>
    <dgm:pt modelId="{0DC46C62-B132-458B-BFD3-E349856EB5BE}" type="parTrans" cxnId="{E5ACAC83-B622-49C0-B472-DFF75B32B9A9}">
      <dgm:prSet/>
      <dgm:spPr/>
      <dgm:t>
        <a:bodyPr/>
        <a:lstStyle/>
        <a:p>
          <a:endParaRPr lang="es-MX"/>
        </a:p>
      </dgm:t>
    </dgm:pt>
    <dgm:pt modelId="{D8FA3033-E9F5-4514-8821-3C0DB5A6277B}" type="sibTrans" cxnId="{E5ACAC83-B622-49C0-B472-DFF75B32B9A9}">
      <dgm:prSet/>
      <dgm:spPr/>
      <dgm:t>
        <a:bodyPr/>
        <a:lstStyle/>
        <a:p>
          <a:endParaRPr lang="es-MX"/>
        </a:p>
      </dgm:t>
    </dgm:pt>
    <dgm:pt modelId="{6728078C-D7EE-4C60-8E2F-D6930071360D}" type="pres">
      <dgm:prSet presAssocID="{5E70B4AA-3319-4E6D-BFDF-FE99CBF44EFD}" presName="Name0" presStyleCnt="0">
        <dgm:presLayoutVars>
          <dgm:dir/>
        </dgm:presLayoutVars>
      </dgm:prSet>
      <dgm:spPr/>
      <dgm:t>
        <a:bodyPr/>
        <a:lstStyle/>
        <a:p>
          <a:endParaRPr lang="es-MX"/>
        </a:p>
      </dgm:t>
    </dgm:pt>
    <dgm:pt modelId="{B66FE157-F942-4974-A720-D0F1013D61D5}" type="pres">
      <dgm:prSet presAssocID="{0C244DEC-D314-422C-8004-3A8926D0802B}" presName="picture_1" presStyleLbl="bgImgPlace1" presStyleIdx="0" presStyleCnt="1" custScaleX="202610" custScaleY="77438" custLinFactNeighborX="-36993"/>
      <dgm:spPr/>
      <dgm:t>
        <a:bodyPr/>
        <a:lstStyle/>
        <a:p>
          <a:endParaRPr lang="es-MX"/>
        </a:p>
      </dgm:t>
    </dgm:pt>
    <dgm:pt modelId="{18085EB8-A1F9-48B5-9B0A-DAE561715943}" type="pres">
      <dgm:prSet presAssocID="{A0C546E8-2878-4924-8FBB-6C64D4646FB1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4DE3AD-27A4-496B-A92A-97846321B542}" type="pres">
      <dgm:prSet presAssocID="{5E70B4AA-3319-4E6D-BFDF-FE99CBF44EFD}" presName="linV" presStyleCnt="0"/>
      <dgm:spPr/>
    </dgm:pt>
    <dgm:pt modelId="{D8901283-8533-490F-B382-6FCAEFC76E32}" type="pres">
      <dgm:prSet presAssocID="{403D23B8-FB3F-4EEC-A6FC-BFDE16F258AC}" presName="pair" presStyleCnt="0"/>
      <dgm:spPr/>
    </dgm:pt>
    <dgm:pt modelId="{9CD51FE6-80B0-4032-BD2C-23E0D1B641CF}" type="pres">
      <dgm:prSet presAssocID="{403D23B8-FB3F-4EEC-A6FC-BFDE16F258AC}" presName="spaceH" presStyleLbl="node1" presStyleIdx="0" presStyleCnt="0"/>
      <dgm:spPr/>
    </dgm:pt>
    <dgm:pt modelId="{BDD1CEB9-6C7D-4610-859A-F04D7F457AA7}" type="pres">
      <dgm:prSet presAssocID="{403D23B8-FB3F-4EEC-A6FC-BFDE16F258AC}" presName="desPictures" presStyleLbl="alignImgPlace1" presStyleIdx="0" presStyleCnt="4" custLinFactNeighborX="8225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A4A2FC6-500D-4706-A2D6-B930595C5334}" type="pres">
      <dgm:prSet presAssocID="{403D23B8-FB3F-4EEC-A6FC-BFDE16F258AC}" presName="desTextWrapper" presStyleCnt="0"/>
      <dgm:spPr/>
    </dgm:pt>
    <dgm:pt modelId="{19BAFFF9-D544-46FB-BCC8-ED8582767668}" type="pres">
      <dgm:prSet presAssocID="{403D23B8-FB3F-4EEC-A6FC-BFDE16F258AC}" presName="desText" presStyleLbl="revTx" presStyleIdx="0" presStyleCnt="4" custLinFactNeighborX="4169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0B0BE8E-4E1A-4D00-B6C3-F52CFFF5F401}" type="pres">
      <dgm:prSet presAssocID="{288B7626-3EC1-4703-ACDF-9290A8533A75}" presName="spaceV" presStyleCnt="0"/>
      <dgm:spPr/>
    </dgm:pt>
    <dgm:pt modelId="{AE86B718-D0F7-4E7E-B3D3-AAD67531AABC}" type="pres">
      <dgm:prSet presAssocID="{C4BDF360-CEA2-42C1-A1F4-BC360FDDBFC1}" presName="pair" presStyleCnt="0"/>
      <dgm:spPr/>
    </dgm:pt>
    <dgm:pt modelId="{A35866C3-88F1-4387-823A-B333EF2168C4}" type="pres">
      <dgm:prSet presAssocID="{C4BDF360-CEA2-42C1-A1F4-BC360FDDBFC1}" presName="spaceH" presStyleLbl="node1" presStyleIdx="0" presStyleCnt="0"/>
      <dgm:spPr/>
    </dgm:pt>
    <dgm:pt modelId="{9B928469-842E-4F2F-9B3F-86ACC9A71FAA}" type="pres">
      <dgm:prSet presAssocID="{C4BDF360-CEA2-42C1-A1F4-BC360FDDBFC1}" presName="desPictures" presStyleLbl="alignImgPlace1" presStyleIdx="1" presStyleCnt="4" custLinFactNeighborX="82259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58650F9-FA25-4DCF-B950-798403800AC0}" type="pres">
      <dgm:prSet presAssocID="{C4BDF360-CEA2-42C1-A1F4-BC360FDDBFC1}" presName="desTextWrapper" presStyleCnt="0"/>
      <dgm:spPr/>
    </dgm:pt>
    <dgm:pt modelId="{4B2701AF-AED5-44D4-AB10-1686C7204189}" type="pres">
      <dgm:prSet presAssocID="{C4BDF360-CEA2-42C1-A1F4-BC360FDDBFC1}" presName="desText" presStyleLbl="revTx" presStyleIdx="1" presStyleCnt="4" custLinFactNeighborX="4169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6EB3EB3-C59F-42F9-A23F-9B109A84B570}" type="pres">
      <dgm:prSet presAssocID="{4E7DFA70-D1AB-4DFA-846B-B1DCB563859C}" presName="spaceV" presStyleCnt="0"/>
      <dgm:spPr/>
    </dgm:pt>
    <dgm:pt modelId="{49BE6531-B337-42AE-A819-95B7CEB7C7B2}" type="pres">
      <dgm:prSet presAssocID="{772EEE87-9774-4FCE-8B1C-C69B2C3EEB4B}" presName="pair" presStyleCnt="0"/>
      <dgm:spPr/>
    </dgm:pt>
    <dgm:pt modelId="{4DC0791B-049F-4EA1-B269-9A45B227B5F8}" type="pres">
      <dgm:prSet presAssocID="{772EEE87-9774-4FCE-8B1C-C69B2C3EEB4B}" presName="spaceH" presStyleLbl="node1" presStyleIdx="0" presStyleCnt="0"/>
      <dgm:spPr/>
    </dgm:pt>
    <dgm:pt modelId="{85AE60E5-19E0-4479-AA74-E4AB030F0B00}" type="pres">
      <dgm:prSet presAssocID="{772EEE87-9774-4FCE-8B1C-C69B2C3EEB4B}" presName="desPictures" presStyleLbl="alignImgPlace1" presStyleIdx="2" presStyleCnt="4" custLinFactNeighborX="82259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74138B7-A5C8-4066-A9B7-ACA66D27B8A0}" type="pres">
      <dgm:prSet presAssocID="{772EEE87-9774-4FCE-8B1C-C69B2C3EEB4B}" presName="desTextWrapper" presStyleCnt="0"/>
      <dgm:spPr/>
    </dgm:pt>
    <dgm:pt modelId="{4ED0130D-51CA-4AB3-8B60-D6429342A3B4}" type="pres">
      <dgm:prSet presAssocID="{772EEE87-9774-4FCE-8B1C-C69B2C3EEB4B}" presName="desText" presStyleLbl="revTx" presStyleIdx="2" presStyleCnt="4" custLinFactNeighborX="4169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0E71B29-55D7-4410-896E-0CA82AB7CE35}" type="pres">
      <dgm:prSet presAssocID="{A3250F23-2C8C-4919-86E8-CD2F65A9FB20}" presName="spaceV" presStyleCnt="0"/>
      <dgm:spPr/>
    </dgm:pt>
    <dgm:pt modelId="{79268489-91A0-4B1B-ACA6-91ABC99D9564}" type="pres">
      <dgm:prSet presAssocID="{C9142625-10C0-45FC-B677-63240ABF106F}" presName="pair" presStyleCnt="0"/>
      <dgm:spPr/>
    </dgm:pt>
    <dgm:pt modelId="{2F9FB0A7-4344-418C-B659-1EF840585036}" type="pres">
      <dgm:prSet presAssocID="{C9142625-10C0-45FC-B677-63240ABF106F}" presName="spaceH" presStyleLbl="node1" presStyleIdx="0" presStyleCnt="0"/>
      <dgm:spPr/>
    </dgm:pt>
    <dgm:pt modelId="{5DEA3BE7-0C72-48CB-AD48-086D9118CF6B}" type="pres">
      <dgm:prSet presAssocID="{C9142625-10C0-45FC-B677-63240ABF106F}" presName="desPictures" presStyleLbl="alignImgPlace1" presStyleIdx="3" presStyleCnt="4" custLinFactNeighborX="83434" custLinFactNeighborY="24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2661898-AB6A-4A8A-9111-D4E9934981D2}" type="pres">
      <dgm:prSet presAssocID="{C9142625-10C0-45FC-B677-63240ABF106F}" presName="desTextWrapper" presStyleCnt="0"/>
      <dgm:spPr/>
    </dgm:pt>
    <dgm:pt modelId="{C6C34A0A-2064-4DBC-AA4D-11CF057C987D}" type="pres">
      <dgm:prSet presAssocID="{C9142625-10C0-45FC-B677-63240ABF106F}" presName="desText" presStyleLbl="revTx" presStyleIdx="3" presStyleCnt="4" custLinFactNeighborX="43813" custLinFactNeighborY="24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514DF84-97B5-4A80-9314-17AF175A61B3}" type="pres">
      <dgm:prSet presAssocID="{5E70B4AA-3319-4E6D-BFDF-FE99CBF44EFD}" presName="maxNode" presStyleCnt="0"/>
      <dgm:spPr/>
    </dgm:pt>
    <dgm:pt modelId="{4ED267D8-F2AE-4057-B785-E45842E021D7}" type="pres">
      <dgm:prSet presAssocID="{5E70B4AA-3319-4E6D-BFDF-FE99CBF44EFD}" presName="Name33" presStyleCnt="0"/>
      <dgm:spPr/>
    </dgm:pt>
  </dgm:ptLst>
  <dgm:cxnLst>
    <dgm:cxn modelId="{38AF18D0-FB80-48BE-8ABB-5C6431956491}" type="presOf" srcId="{0C244DEC-D314-422C-8004-3A8926D0802B}" destId="{B66FE157-F942-4974-A720-D0F1013D61D5}" srcOrd="0" destOrd="0" presId="urn:microsoft.com/office/officeart/2008/layout/AccentedPicture"/>
    <dgm:cxn modelId="{56B8F29D-ED9D-4D3E-B986-E6BE88DC0C12}" type="presOf" srcId="{772EEE87-9774-4FCE-8B1C-C69B2C3EEB4B}" destId="{4ED0130D-51CA-4AB3-8B60-D6429342A3B4}" srcOrd="0" destOrd="0" presId="urn:microsoft.com/office/officeart/2008/layout/AccentedPicture"/>
    <dgm:cxn modelId="{AAB161BA-4C1A-4669-9C62-E6CDAE01509A}" srcId="{5E70B4AA-3319-4E6D-BFDF-FE99CBF44EFD}" destId="{403D23B8-FB3F-4EEC-A6FC-BFDE16F258AC}" srcOrd="1" destOrd="0" parTransId="{864529B7-779D-4695-B61A-6587D23EA55B}" sibTransId="{288B7626-3EC1-4703-ACDF-9290A8533A75}"/>
    <dgm:cxn modelId="{E5ACAC83-B622-49C0-B472-DFF75B32B9A9}" srcId="{5E70B4AA-3319-4E6D-BFDF-FE99CBF44EFD}" destId="{C9142625-10C0-45FC-B677-63240ABF106F}" srcOrd="4" destOrd="0" parTransId="{0DC46C62-B132-458B-BFD3-E349856EB5BE}" sibTransId="{D8FA3033-E9F5-4514-8821-3C0DB5A6277B}"/>
    <dgm:cxn modelId="{A7CECCE6-AC24-4EA1-87D6-70D573DAB6CA}" type="presOf" srcId="{5E70B4AA-3319-4E6D-BFDF-FE99CBF44EFD}" destId="{6728078C-D7EE-4C60-8E2F-D6930071360D}" srcOrd="0" destOrd="0" presId="urn:microsoft.com/office/officeart/2008/layout/AccentedPicture"/>
    <dgm:cxn modelId="{D8933B64-949D-4E93-8BA1-02FB58173D6E}" srcId="{5E70B4AA-3319-4E6D-BFDF-FE99CBF44EFD}" destId="{772EEE87-9774-4FCE-8B1C-C69B2C3EEB4B}" srcOrd="3" destOrd="0" parTransId="{765D3C56-9199-434C-A55D-9AE9A133EFD9}" sibTransId="{A3250F23-2C8C-4919-86E8-CD2F65A9FB20}"/>
    <dgm:cxn modelId="{B802D51D-5517-4B50-96C3-6B6513854950}" type="presOf" srcId="{403D23B8-FB3F-4EEC-A6FC-BFDE16F258AC}" destId="{19BAFFF9-D544-46FB-BCC8-ED8582767668}" srcOrd="0" destOrd="0" presId="urn:microsoft.com/office/officeart/2008/layout/AccentedPicture"/>
    <dgm:cxn modelId="{7CE5B5D2-E0C4-4F15-B073-C623C00D1E01}" type="presOf" srcId="{C4BDF360-CEA2-42C1-A1F4-BC360FDDBFC1}" destId="{4B2701AF-AED5-44D4-AB10-1686C7204189}" srcOrd="0" destOrd="0" presId="urn:microsoft.com/office/officeart/2008/layout/AccentedPicture"/>
    <dgm:cxn modelId="{FD8BB1AB-2F4E-46F6-946F-9D8FABA1A80C}" srcId="{5E70B4AA-3319-4E6D-BFDF-FE99CBF44EFD}" destId="{C4BDF360-CEA2-42C1-A1F4-BC360FDDBFC1}" srcOrd="2" destOrd="0" parTransId="{F21B8140-5F67-46ED-B393-E9C006A49762}" sibTransId="{4E7DFA70-D1AB-4DFA-846B-B1DCB563859C}"/>
    <dgm:cxn modelId="{5C08D5AB-53C6-47D8-BFE5-63210FA12647}" type="presOf" srcId="{A0C546E8-2878-4924-8FBB-6C64D4646FB1}" destId="{18085EB8-A1F9-48B5-9B0A-DAE561715943}" srcOrd="0" destOrd="0" presId="urn:microsoft.com/office/officeart/2008/layout/AccentedPicture"/>
    <dgm:cxn modelId="{C1BCCFB1-DA1D-4C67-A20C-8DE1FBFB489E}" srcId="{5E70B4AA-3319-4E6D-BFDF-FE99CBF44EFD}" destId="{A0C546E8-2878-4924-8FBB-6C64D4646FB1}" srcOrd="0" destOrd="0" parTransId="{A33C4424-37F0-4DD9-80B2-7D13897DE52A}" sibTransId="{0C244DEC-D314-422C-8004-3A8926D0802B}"/>
    <dgm:cxn modelId="{DBC485A9-581F-46C5-90FB-BC70A5A046C0}" type="presOf" srcId="{C9142625-10C0-45FC-B677-63240ABF106F}" destId="{C6C34A0A-2064-4DBC-AA4D-11CF057C987D}" srcOrd="0" destOrd="0" presId="urn:microsoft.com/office/officeart/2008/layout/AccentedPicture"/>
    <dgm:cxn modelId="{765A1172-095E-47AB-A829-07472DAE54F9}" type="presParOf" srcId="{6728078C-D7EE-4C60-8E2F-D6930071360D}" destId="{B66FE157-F942-4974-A720-D0F1013D61D5}" srcOrd="0" destOrd="0" presId="urn:microsoft.com/office/officeart/2008/layout/AccentedPicture"/>
    <dgm:cxn modelId="{23F050E1-A514-49AD-827A-25FACFD60B4D}" type="presParOf" srcId="{6728078C-D7EE-4C60-8E2F-D6930071360D}" destId="{18085EB8-A1F9-48B5-9B0A-DAE561715943}" srcOrd="1" destOrd="0" presId="urn:microsoft.com/office/officeart/2008/layout/AccentedPicture"/>
    <dgm:cxn modelId="{8EA292EF-509D-46A8-9868-8774801A9CDF}" type="presParOf" srcId="{6728078C-D7EE-4C60-8E2F-D6930071360D}" destId="{894DE3AD-27A4-496B-A92A-97846321B542}" srcOrd="2" destOrd="0" presId="urn:microsoft.com/office/officeart/2008/layout/AccentedPicture"/>
    <dgm:cxn modelId="{69105ED8-7ED0-4A55-B74E-BA79A04C9ADC}" type="presParOf" srcId="{894DE3AD-27A4-496B-A92A-97846321B542}" destId="{D8901283-8533-490F-B382-6FCAEFC76E32}" srcOrd="0" destOrd="0" presId="urn:microsoft.com/office/officeart/2008/layout/AccentedPicture"/>
    <dgm:cxn modelId="{0B3C668A-9969-44AC-9AFE-A66AE18F0347}" type="presParOf" srcId="{D8901283-8533-490F-B382-6FCAEFC76E32}" destId="{9CD51FE6-80B0-4032-BD2C-23E0D1B641CF}" srcOrd="0" destOrd="0" presId="urn:microsoft.com/office/officeart/2008/layout/AccentedPicture"/>
    <dgm:cxn modelId="{9E938A73-5922-4536-8BAD-6F0074208477}" type="presParOf" srcId="{D8901283-8533-490F-B382-6FCAEFC76E32}" destId="{BDD1CEB9-6C7D-4610-859A-F04D7F457AA7}" srcOrd="1" destOrd="0" presId="urn:microsoft.com/office/officeart/2008/layout/AccentedPicture"/>
    <dgm:cxn modelId="{D450AA65-B963-49F3-98F8-0DE5B3ECB9EF}" type="presParOf" srcId="{D8901283-8533-490F-B382-6FCAEFC76E32}" destId="{CA4A2FC6-500D-4706-A2D6-B930595C5334}" srcOrd="2" destOrd="0" presId="urn:microsoft.com/office/officeart/2008/layout/AccentedPicture"/>
    <dgm:cxn modelId="{6747CD51-DEBD-45C5-8636-79CD1D2C6760}" type="presParOf" srcId="{CA4A2FC6-500D-4706-A2D6-B930595C5334}" destId="{19BAFFF9-D544-46FB-BCC8-ED8582767668}" srcOrd="0" destOrd="0" presId="urn:microsoft.com/office/officeart/2008/layout/AccentedPicture"/>
    <dgm:cxn modelId="{7466D6D8-3769-4D93-9191-48511055F705}" type="presParOf" srcId="{894DE3AD-27A4-496B-A92A-97846321B542}" destId="{E0B0BE8E-4E1A-4D00-B6C3-F52CFFF5F401}" srcOrd="1" destOrd="0" presId="urn:microsoft.com/office/officeart/2008/layout/AccentedPicture"/>
    <dgm:cxn modelId="{37660B03-1A8F-497A-8E90-5E72B46A6175}" type="presParOf" srcId="{894DE3AD-27A4-496B-A92A-97846321B542}" destId="{AE86B718-D0F7-4E7E-B3D3-AAD67531AABC}" srcOrd="2" destOrd="0" presId="urn:microsoft.com/office/officeart/2008/layout/AccentedPicture"/>
    <dgm:cxn modelId="{7BCF7430-DB38-486C-BBA0-31F133416D5C}" type="presParOf" srcId="{AE86B718-D0F7-4E7E-B3D3-AAD67531AABC}" destId="{A35866C3-88F1-4387-823A-B333EF2168C4}" srcOrd="0" destOrd="0" presId="urn:microsoft.com/office/officeart/2008/layout/AccentedPicture"/>
    <dgm:cxn modelId="{B302BF2E-6F3F-4864-B323-8A455BC5CA3F}" type="presParOf" srcId="{AE86B718-D0F7-4E7E-B3D3-AAD67531AABC}" destId="{9B928469-842E-4F2F-9B3F-86ACC9A71FAA}" srcOrd="1" destOrd="0" presId="urn:microsoft.com/office/officeart/2008/layout/AccentedPicture"/>
    <dgm:cxn modelId="{B4A07302-989C-4030-BF7F-532CFFE36DFC}" type="presParOf" srcId="{AE86B718-D0F7-4E7E-B3D3-AAD67531AABC}" destId="{158650F9-FA25-4DCF-B950-798403800AC0}" srcOrd="2" destOrd="0" presId="urn:microsoft.com/office/officeart/2008/layout/AccentedPicture"/>
    <dgm:cxn modelId="{F6D34E92-8EC5-4812-A914-D7FF8FB82231}" type="presParOf" srcId="{158650F9-FA25-4DCF-B950-798403800AC0}" destId="{4B2701AF-AED5-44D4-AB10-1686C7204189}" srcOrd="0" destOrd="0" presId="urn:microsoft.com/office/officeart/2008/layout/AccentedPicture"/>
    <dgm:cxn modelId="{1C94504E-D808-4D96-A63E-AE3F48172B22}" type="presParOf" srcId="{894DE3AD-27A4-496B-A92A-97846321B542}" destId="{06EB3EB3-C59F-42F9-A23F-9B109A84B570}" srcOrd="3" destOrd="0" presId="urn:microsoft.com/office/officeart/2008/layout/AccentedPicture"/>
    <dgm:cxn modelId="{4A2AE42E-82B4-4ED2-B0FE-6EBF788DA514}" type="presParOf" srcId="{894DE3AD-27A4-496B-A92A-97846321B542}" destId="{49BE6531-B337-42AE-A819-95B7CEB7C7B2}" srcOrd="4" destOrd="0" presId="urn:microsoft.com/office/officeart/2008/layout/AccentedPicture"/>
    <dgm:cxn modelId="{C92B6C34-31D8-419A-83ED-0082CE5BD61D}" type="presParOf" srcId="{49BE6531-B337-42AE-A819-95B7CEB7C7B2}" destId="{4DC0791B-049F-4EA1-B269-9A45B227B5F8}" srcOrd="0" destOrd="0" presId="urn:microsoft.com/office/officeart/2008/layout/AccentedPicture"/>
    <dgm:cxn modelId="{7AC0D335-7B7A-408C-A3C5-1834C966C0EA}" type="presParOf" srcId="{49BE6531-B337-42AE-A819-95B7CEB7C7B2}" destId="{85AE60E5-19E0-4479-AA74-E4AB030F0B00}" srcOrd="1" destOrd="0" presId="urn:microsoft.com/office/officeart/2008/layout/AccentedPicture"/>
    <dgm:cxn modelId="{B6E7DB42-23A5-4360-8644-D9A6799C0E85}" type="presParOf" srcId="{49BE6531-B337-42AE-A819-95B7CEB7C7B2}" destId="{A74138B7-A5C8-4066-A9B7-ACA66D27B8A0}" srcOrd="2" destOrd="0" presId="urn:microsoft.com/office/officeart/2008/layout/AccentedPicture"/>
    <dgm:cxn modelId="{0C37E50C-E46A-47AA-829D-2FDC7779D254}" type="presParOf" srcId="{A74138B7-A5C8-4066-A9B7-ACA66D27B8A0}" destId="{4ED0130D-51CA-4AB3-8B60-D6429342A3B4}" srcOrd="0" destOrd="0" presId="urn:microsoft.com/office/officeart/2008/layout/AccentedPicture"/>
    <dgm:cxn modelId="{167D1CF5-859C-41F7-B6F2-CA08D22FBD45}" type="presParOf" srcId="{894DE3AD-27A4-496B-A92A-97846321B542}" destId="{A0E71B29-55D7-4410-896E-0CA82AB7CE35}" srcOrd="5" destOrd="0" presId="urn:microsoft.com/office/officeart/2008/layout/AccentedPicture"/>
    <dgm:cxn modelId="{1A287A41-76C9-49BD-9562-0174F460899E}" type="presParOf" srcId="{894DE3AD-27A4-496B-A92A-97846321B542}" destId="{79268489-91A0-4B1B-ACA6-91ABC99D9564}" srcOrd="6" destOrd="0" presId="urn:microsoft.com/office/officeart/2008/layout/AccentedPicture"/>
    <dgm:cxn modelId="{7F6D802F-A33B-4FF4-95F9-40EF3C0F1F1D}" type="presParOf" srcId="{79268489-91A0-4B1B-ACA6-91ABC99D9564}" destId="{2F9FB0A7-4344-418C-B659-1EF840585036}" srcOrd="0" destOrd="0" presId="urn:microsoft.com/office/officeart/2008/layout/AccentedPicture"/>
    <dgm:cxn modelId="{75F3EBEC-BB08-456C-8D40-D5166C24B806}" type="presParOf" srcId="{79268489-91A0-4B1B-ACA6-91ABC99D9564}" destId="{5DEA3BE7-0C72-48CB-AD48-086D9118CF6B}" srcOrd="1" destOrd="0" presId="urn:microsoft.com/office/officeart/2008/layout/AccentedPicture"/>
    <dgm:cxn modelId="{DBAFA23B-8D77-4A41-899B-910E50880BB4}" type="presParOf" srcId="{79268489-91A0-4B1B-ACA6-91ABC99D9564}" destId="{F2661898-AB6A-4A8A-9111-D4E9934981D2}" srcOrd="2" destOrd="0" presId="urn:microsoft.com/office/officeart/2008/layout/AccentedPicture"/>
    <dgm:cxn modelId="{BE6DA168-B50E-4623-9D7A-BB227E99CCCA}" type="presParOf" srcId="{F2661898-AB6A-4A8A-9111-D4E9934981D2}" destId="{C6C34A0A-2064-4DBC-AA4D-11CF057C987D}" srcOrd="0" destOrd="0" presId="urn:microsoft.com/office/officeart/2008/layout/AccentedPicture"/>
    <dgm:cxn modelId="{EAF2BBA2-7779-4BC0-AD3B-6CD0679B7A10}" type="presParOf" srcId="{6728078C-D7EE-4C60-8E2F-D6930071360D}" destId="{8514DF84-97B5-4A80-9314-17AF175A61B3}" srcOrd="3" destOrd="0" presId="urn:microsoft.com/office/officeart/2008/layout/AccentedPicture"/>
    <dgm:cxn modelId="{05D996F3-7C6E-41F4-BE2F-B113DD94AE71}" type="presParOf" srcId="{8514DF84-97B5-4A80-9314-17AF175A61B3}" destId="{4ED267D8-F2AE-4057-B785-E45842E021D7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22FE46-CBEE-4184-BFCE-38E854933AE5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4EDF3EE5-4177-453D-9E7A-2378C7050837}">
      <dgm:prSet phldrT="[Text]"/>
      <dgm:spPr/>
      <dgm:t>
        <a:bodyPr/>
        <a:lstStyle/>
        <a:p>
          <a:r>
            <a:rPr lang="es-MX" dirty="0" smtClean="0"/>
            <a:t>Vocaciones productivas</a:t>
          </a:r>
          <a:br>
            <a:rPr lang="es-MX" dirty="0" smtClean="0"/>
          </a:br>
          <a:r>
            <a:rPr lang="es-MX" dirty="0" err="1" smtClean="0"/>
            <a:t>Clusters</a:t>
          </a:r>
          <a:r>
            <a:rPr lang="es-MX" dirty="0" smtClean="0"/>
            <a:t> Estratégicos</a:t>
          </a:r>
          <a:br>
            <a:rPr lang="es-MX" dirty="0" smtClean="0"/>
          </a:br>
          <a:r>
            <a:rPr lang="es-MX" dirty="0" smtClean="0"/>
            <a:t>Cadenas productivas Megatendencias </a:t>
          </a:r>
          <a:endParaRPr lang="es-MX" dirty="0"/>
        </a:p>
      </dgm:t>
    </dgm:pt>
    <dgm:pt modelId="{62E55C9C-8FA3-43F1-87E8-AA6A40E4BDCE}" type="parTrans" cxnId="{9E52E59F-5EC8-41E8-ADDE-729B800B72BA}">
      <dgm:prSet/>
      <dgm:spPr/>
      <dgm:t>
        <a:bodyPr/>
        <a:lstStyle/>
        <a:p>
          <a:endParaRPr lang="es-MX"/>
        </a:p>
      </dgm:t>
    </dgm:pt>
    <dgm:pt modelId="{55B20A28-D346-4AFE-BECD-8902ABB25B72}" type="sibTrans" cxnId="{9E52E59F-5EC8-41E8-ADDE-729B800B72BA}">
      <dgm:prSet/>
      <dgm:spPr/>
      <dgm:t>
        <a:bodyPr/>
        <a:lstStyle/>
        <a:p>
          <a:endParaRPr lang="es-MX"/>
        </a:p>
      </dgm:t>
    </dgm:pt>
    <dgm:pt modelId="{72DFE37A-ACB7-40F8-A47D-A30DFC93FF90}">
      <dgm:prSet phldrT="[Text]"/>
      <dgm:spPr/>
      <dgm:t>
        <a:bodyPr/>
        <a:lstStyle/>
        <a:p>
          <a:r>
            <a:rPr lang="es-MX" b="1" dirty="0" smtClean="0"/>
            <a:t>Identificación de Oportunidades de Negocio de Alto Valor Agregado</a:t>
          </a:r>
          <a:endParaRPr lang="es-MX" b="1" dirty="0"/>
        </a:p>
      </dgm:t>
    </dgm:pt>
    <dgm:pt modelId="{852B3D89-3136-47D8-B3F3-3D49EE777623}" type="parTrans" cxnId="{FB44731F-0094-4372-AD3A-3C9621BE1D44}">
      <dgm:prSet/>
      <dgm:spPr/>
      <dgm:t>
        <a:bodyPr/>
        <a:lstStyle/>
        <a:p>
          <a:endParaRPr lang="es-MX"/>
        </a:p>
      </dgm:t>
    </dgm:pt>
    <dgm:pt modelId="{22F8432F-D861-47A6-A5B5-99F40E505118}" type="sibTrans" cxnId="{FB44731F-0094-4372-AD3A-3C9621BE1D44}">
      <dgm:prSet/>
      <dgm:spPr/>
      <dgm:t>
        <a:bodyPr/>
        <a:lstStyle/>
        <a:p>
          <a:endParaRPr lang="es-MX"/>
        </a:p>
      </dgm:t>
    </dgm:pt>
    <dgm:pt modelId="{D6D21610-259F-444E-AB7B-FBFCB9A8FAB0}" type="pres">
      <dgm:prSet presAssocID="{D622FE46-CBEE-4184-BFCE-38E854933AE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D5C91F3F-CA3C-4FF2-9DF6-C67536DC8ECA}" type="pres">
      <dgm:prSet presAssocID="{4EDF3EE5-4177-453D-9E7A-2378C7050837}" presName="chaos" presStyleCnt="0"/>
      <dgm:spPr/>
    </dgm:pt>
    <dgm:pt modelId="{2A9CFBB1-015F-4F14-967C-920F0394252C}" type="pres">
      <dgm:prSet presAssocID="{4EDF3EE5-4177-453D-9E7A-2378C7050837}" presName="parTx1" presStyleLbl="revTx" presStyleIdx="0" presStyleCnt="1" custScaleX="104046" custLinFactNeighborX="-2798"/>
      <dgm:spPr/>
      <dgm:t>
        <a:bodyPr/>
        <a:lstStyle/>
        <a:p>
          <a:endParaRPr lang="es-MX"/>
        </a:p>
      </dgm:t>
    </dgm:pt>
    <dgm:pt modelId="{03A94A66-10AB-4043-B9FC-B011FBE385F9}" type="pres">
      <dgm:prSet presAssocID="{4EDF3EE5-4177-453D-9E7A-2378C7050837}" presName="c1" presStyleLbl="node1" presStyleIdx="0" presStyleCnt="19"/>
      <dgm:spPr/>
    </dgm:pt>
    <dgm:pt modelId="{7EF8E478-3A94-443B-AA00-10172E2A4811}" type="pres">
      <dgm:prSet presAssocID="{4EDF3EE5-4177-453D-9E7A-2378C7050837}" presName="c2" presStyleLbl="node1" presStyleIdx="1" presStyleCnt="19"/>
      <dgm:spPr/>
    </dgm:pt>
    <dgm:pt modelId="{17948EC3-F8C6-427A-BC5A-70FDEEDBBD74}" type="pres">
      <dgm:prSet presAssocID="{4EDF3EE5-4177-453D-9E7A-2378C7050837}" presName="c3" presStyleLbl="node1" presStyleIdx="2" presStyleCnt="19"/>
      <dgm:spPr/>
    </dgm:pt>
    <dgm:pt modelId="{4C7BD547-B348-495E-B803-11866B09EEA9}" type="pres">
      <dgm:prSet presAssocID="{4EDF3EE5-4177-453D-9E7A-2378C7050837}" presName="c4" presStyleLbl="node1" presStyleIdx="3" presStyleCnt="19"/>
      <dgm:spPr/>
    </dgm:pt>
    <dgm:pt modelId="{00FBC79C-7A67-4C04-AE98-FA26269B49D2}" type="pres">
      <dgm:prSet presAssocID="{4EDF3EE5-4177-453D-9E7A-2378C7050837}" presName="c5" presStyleLbl="node1" presStyleIdx="4" presStyleCnt="19"/>
      <dgm:spPr/>
    </dgm:pt>
    <dgm:pt modelId="{FB161973-5F84-452F-AB3F-070FE83A519C}" type="pres">
      <dgm:prSet presAssocID="{4EDF3EE5-4177-453D-9E7A-2378C7050837}" presName="c6" presStyleLbl="node1" presStyleIdx="5" presStyleCnt="19"/>
      <dgm:spPr/>
    </dgm:pt>
    <dgm:pt modelId="{4BB97073-A2FA-4BE1-88F0-7CC9178ECB1C}" type="pres">
      <dgm:prSet presAssocID="{4EDF3EE5-4177-453D-9E7A-2378C7050837}" presName="c7" presStyleLbl="node1" presStyleIdx="6" presStyleCnt="19"/>
      <dgm:spPr/>
    </dgm:pt>
    <dgm:pt modelId="{44F1AEDB-13DB-480B-B5B0-012BE398E523}" type="pres">
      <dgm:prSet presAssocID="{4EDF3EE5-4177-453D-9E7A-2378C7050837}" presName="c8" presStyleLbl="node1" presStyleIdx="7" presStyleCnt="19"/>
      <dgm:spPr/>
    </dgm:pt>
    <dgm:pt modelId="{64B59E28-1DAA-448C-897A-EC6165F7904E}" type="pres">
      <dgm:prSet presAssocID="{4EDF3EE5-4177-453D-9E7A-2378C7050837}" presName="c9" presStyleLbl="node1" presStyleIdx="8" presStyleCnt="19"/>
      <dgm:spPr/>
    </dgm:pt>
    <dgm:pt modelId="{C3D50601-6109-45E2-902A-A0C67C13E7C6}" type="pres">
      <dgm:prSet presAssocID="{4EDF3EE5-4177-453D-9E7A-2378C7050837}" presName="c10" presStyleLbl="node1" presStyleIdx="9" presStyleCnt="19"/>
      <dgm:spPr/>
    </dgm:pt>
    <dgm:pt modelId="{0DF04D35-037C-4505-AE7B-CC0B57897D79}" type="pres">
      <dgm:prSet presAssocID="{4EDF3EE5-4177-453D-9E7A-2378C7050837}" presName="c11" presStyleLbl="node1" presStyleIdx="10" presStyleCnt="19"/>
      <dgm:spPr/>
    </dgm:pt>
    <dgm:pt modelId="{DB55EA7F-9AC1-46D0-A448-96B0C976ACF3}" type="pres">
      <dgm:prSet presAssocID="{4EDF3EE5-4177-453D-9E7A-2378C7050837}" presName="c12" presStyleLbl="node1" presStyleIdx="11" presStyleCnt="19"/>
      <dgm:spPr/>
    </dgm:pt>
    <dgm:pt modelId="{A009C861-5CAC-4B7B-A56B-EE2B970365AA}" type="pres">
      <dgm:prSet presAssocID="{4EDF3EE5-4177-453D-9E7A-2378C7050837}" presName="c13" presStyleLbl="node1" presStyleIdx="12" presStyleCnt="19"/>
      <dgm:spPr/>
    </dgm:pt>
    <dgm:pt modelId="{5882F327-697A-4D40-9CE0-955CEA86E8C5}" type="pres">
      <dgm:prSet presAssocID="{4EDF3EE5-4177-453D-9E7A-2378C7050837}" presName="c14" presStyleLbl="node1" presStyleIdx="13" presStyleCnt="19"/>
      <dgm:spPr/>
    </dgm:pt>
    <dgm:pt modelId="{16EC32AD-6BC4-470B-8704-EB390B9AA63C}" type="pres">
      <dgm:prSet presAssocID="{4EDF3EE5-4177-453D-9E7A-2378C7050837}" presName="c15" presStyleLbl="node1" presStyleIdx="14" presStyleCnt="19"/>
      <dgm:spPr/>
    </dgm:pt>
    <dgm:pt modelId="{48E3ABA6-61C7-49AE-970B-38661401D052}" type="pres">
      <dgm:prSet presAssocID="{4EDF3EE5-4177-453D-9E7A-2378C7050837}" presName="c16" presStyleLbl="node1" presStyleIdx="15" presStyleCnt="19"/>
      <dgm:spPr/>
    </dgm:pt>
    <dgm:pt modelId="{00A2046D-F311-476E-90E5-A9E469193BD5}" type="pres">
      <dgm:prSet presAssocID="{4EDF3EE5-4177-453D-9E7A-2378C7050837}" presName="c17" presStyleLbl="node1" presStyleIdx="16" presStyleCnt="19"/>
      <dgm:spPr/>
    </dgm:pt>
    <dgm:pt modelId="{A896FA4D-27D2-4663-BBA0-F90CAF543BFA}" type="pres">
      <dgm:prSet presAssocID="{4EDF3EE5-4177-453D-9E7A-2378C7050837}" presName="c18" presStyleLbl="node1" presStyleIdx="17" presStyleCnt="19"/>
      <dgm:spPr/>
    </dgm:pt>
    <dgm:pt modelId="{FA124D5B-17D8-4040-A93A-F496C672889C}" type="pres">
      <dgm:prSet presAssocID="{55B20A28-D346-4AFE-BECD-8902ABB25B72}" presName="chevronComposite1" presStyleCnt="0"/>
      <dgm:spPr/>
    </dgm:pt>
    <dgm:pt modelId="{43972F49-1F85-4881-8475-18BBDE346B3B}" type="pres">
      <dgm:prSet presAssocID="{55B20A28-D346-4AFE-BECD-8902ABB25B72}" presName="chevron1" presStyleLbl="sibTrans2D1" presStyleIdx="0" presStyleCnt="2"/>
      <dgm:spPr/>
    </dgm:pt>
    <dgm:pt modelId="{BE710700-256B-4198-A391-3BA7CE13BF40}" type="pres">
      <dgm:prSet presAssocID="{55B20A28-D346-4AFE-BECD-8902ABB25B72}" presName="spChevron1" presStyleCnt="0"/>
      <dgm:spPr/>
    </dgm:pt>
    <dgm:pt modelId="{DB0A495A-7C4B-4A12-9AC4-20103BA3F1F9}" type="pres">
      <dgm:prSet presAssocID="{55B20A28-D346-4AFE-BECD-8902ABB25B72}" presName="overlap" presStyleCnt="0"/>
      <dgm:spPr/>
    </dgm:pt>
    <dgm:pt modelId="{1D0C9A75-EEEC-440D-A215-687604E20732}" type="pres">
      <dgm:prSet presAssocID="{55B20A28-D346-4AFE-BECD-8902ABB25B72}" presName="chevronComposite2" presStyleCnt="0"/>
      <dgm:spPr/>
    </dgm:pt>
    <dgm:pt modelId="{CD13FA5A-473B-4B50-BF57-3E79AF7964C3}" type="pres">
      <dgm:prSet presAssocID="{55B20A28-D346-4AFE-BECD-8902ABB25B72}" presName="chevron2" presStyleLbl="sibTrans2D1" presStyleIdx="1" presStyleCnt="2"/>
      <dgm:spPr/>
    </dgm:pt>
    <dgm:pt modelId="{26F50330-B4DE-4DE4-A926-3929927030BE}" type="pres">
      <dgm:prSet presAssocID="{55B20A28-D346-4AFE-BECD-8902ABB25B72}" presName="spChevron2" presStyleCnt="0"/>
      <dgm:spPr/>
    </dgm:pt>
    <dgm:pt modelId="{5E540A59-1A77-4048-8133-967614717817}" type="pres">
      <dgm:prSet presAssocID="{72DFE37A-ACB7-40F8-A47D-A30DFC93FF90}" presName="last" presStyleCnt="0"/>
      <dgm:spPr/>
    </dgm:pt>
    <dgm:pt modelId="{31E546F3-E463-41DC-9112-4588FE82A673}" type="pres">
      <dgm:prSet presAssocID="{72DFE37A-ACB7-40F8-A47D-A30DFC93FF90}" presName="circleTx" presStyleLbl="node1" presStyleIdx="18" presStyleCnt="19"/>
      <dgm:spPr/>
      <dgm:t>
        <a:bodyPr/>
        <a:lstStyle/>
        <a:p>
          <a:endParaRPr lang="es-MX"/>
        </a:p>
      </dgm:t>
    </dgm:pt>
    <dgm:pt modelId="{558E2B58-3D10-492B-A052-0C13F2FF591B}" type="pres">
      <dgm:prSet presAssocID="{72DFE37A-ACB7-40F8-A47D-A30DFC93FF90}" presName="spN" presStyleCnt="0"/>
      <dgm:spPr/>
    </dgm:pt>
  </dgm:ptLst>
  <dgm:cxnLst>
    <dgm:cxn modelId="{FB44731F-0094-4372-AD3A-3C9621BE1D44}" srcId="{D622FE46-CBEE-4184-BFCE-38E854933AE5}" destId="{72DFE37A-ACB7-40F8-A47D-A30DFC93FF90}" srcOrd="1" destOrd="0" parTransId="{852B3D89-3136-47D8-B3F3-3D49EE777623}" sibTransId="{22F8432F-D861-47A6-A5B5-99F40E505118}"/>
    <dgm:cxn modelId="{518F5C97-268A-4021-B714-5D8B20C16C81}" type="presOf" srcId="{4EDF3EE5-4177-453D-9E7A-2378C7050837}" destId="{2A9CFBB1-015F-4F14-967C-920F0394252C}" srcOrd="0" destOrd="0" presId="urn:microsoft.com/office/officeart/2009/3/layout/RandomtoResultProcess"/>
    <dgm:cxn modelId="{9E52E59F-5EC8-41E8-ADDE-729B800B72BA}" srcId="{D622FE46-CBEE-4184-BFCE-38E854933AE5}" destId="{4EDF3EE5-4177-453D-9E7A-2378C7050837}" srcOrd="0" destOrd="0" parTransId="{62E55C9C-8FA3-43F1-87E8-AA6A40E4BDCE}" sibTransId="{55B20A28-D346-4AFE-BECD-8902ABB25B72}"/>
    <dgm:cxn modelId="{1FADF87C-5FC2-479F-A125-21ECD757D37D}" type="presOf" srcId="{72DFE37A-ACB7-40F8-A47D-A30DFC93FF90}" destId="{31E546F3-E463-41DC-9112-4588FE82A673}" srcOrd="0" destOrd="0" presId="urn:microsoft.com/office/officeart/2009/3/layout/RandomtoResultProcess"/>
    <dgm:cxn modelId="{A0084DD8-ECFE-46EB-A650-A05FCD518622}" type="presOf" srcId="{D622FE46-CBEE-4184-BFCE-38E854933AE5}" destId="{D6D21610-259F-444E-AB7B-FBFCB9A8FAB0}" srcOrd="0" destOrd="0" presId="urn:microsoft.com/office/officeart/2009/3/layout/RandomtoResultProcess"/>
    <dgm:cxn modelId="{7167ED39-C557-4EA8-9BDA-00A99C402C22}" type="presParOf" srcId="{D6D21610-259F-444E-AB7B-FBFCB9A8FAB0}" destId="{D5C91F3F-CA3C-4FF2-9DF6-C67536DC8ECA}" srcOrd="0" destOrd="0" presId="urn:microsoft.com/office/officeart/2009/3/layout/RandomtoResultProcess"/>
    <dgm:cxn modelId="{08D07C48-C84B-46D4-9E54-6B275ABAE1A2}" type="presParOf" srcId="{D5C91F3F-CA3C-4FF2-9DF6-C67536DC8ECA}" destId="{2A9CFBB1-015F-4F14-967C-920F0394252C}" srcOrd="0" destOrd="0" presId="urn:microsoft.com/office/officeart/2009/3/layout/RandomtoResultProcess"/>
    <dgm:cxn modelId="{B73A9FD3-0802-4542-9B01-D1184B6E3A68}" type="presParOf" srcId="{D5C91F3F-CA3C-4FF2-9DF6-C67536DC8ECA}" destId="{03A94A66-10AB-4043-B9FC-B011FBE385F9}" srcOrd="1" destOrd="0" presId="urn:microsoft.com/office/officeart/2009/3/layout/RandomtoResultProcess"/>
    <dgm:cxn modelId="{407FEF7A-3DBA-4E2E-AAC8-C402F2D1443F}" type="presParOf" srcId="{D5C91F3F-CA3C-4FF2-9DF6-C67536DC8ECA}" destId="{7EF8E478-3A94-443B-AA00-10172E2A4811}" srcOrd="2" destOrd="0" presId="urn:microsoft.com/office/officeart/2009/3/layout/RandomtoResultProcess"/>
    <dgm:cxn modelId="{5E3F2E5F-C419-4E9A-B213-03935D44F2A5}" type="presParOf" srcId="{D5C91F3F-CA3C-4FF2-9DF6-C67536DC8ECA}" destId="{17948EC3-F8C6-427A-BC5A-70FDEEDBBD74}" srcOrd="3" destOrd="0" presId="urn:microsoft.com/office/officeart/2009/3/layout/RandomtoResultProcess"/>
    <dgm:cxn modelId="{10A00656-B956-4F32-BCA5-59766A0C8288}" type="presParOf" srcId="{D5C91F3F-CA3C-4FF2-9DF6-C67536DC8ECA}" destId="{4C7BD547-B348-495E-B803-11866B09EEA9}" srcOrd="4" destOrd="0" presId="urn:microsoft.com/office/officeart/2009/3/layout/RandomtoResultProcess"/>
    <dgm:cxn modelId="{A1555420-2C5B-419F-A888-C094F6A30DC2}" type="presParOf" srcId="{D5C91F3F-CA3C-4FF2-9DF6-C67536DC8ECA}" destId="{00FBC79C-7A67-4C04-AE98-FA26269B49D2}" srcOrd="5" destOrd="0" presId="urn:microsoft.com/office/officeart/2009/3/layout/RandomtoResultProcess"/>
    <dgm:cxn modelId="{738B5D04-4E20-4C84-BB78-B7CBC0D7CB33}" type="presParOf" srcId="{D5C91F3F-CA3C-4FF2-9DF6-C67536DC8ECA}" destId="{FB161973-5F84-452F-AB3F-070FE83A519C}" srcOrd="6" destOrd="0" presId="urn:microsoft.com/office/officeart/2009/3/layout/RandomtoResultProcess"/>
    <dgm:cxn modelId="{DD4980E7-4D16-4078-96FE-F3B4F3937726}" type="presParOf" srcId="{D5C91F3F-CA3C-4FF2-9DF6-C67536DC8ECA}" destId="{4BB97073-A2FA-4BE1-88F0-7CC9178ECB1C}" srcOrd="7" destOrd="0" presId="urn:microsoft.com/office/officeart/2009/3/layout/RandomtoResultProcess"/>
    <dgm:cxn modelId="{61C71B3D-64D5-4F55-A345-484259D1BB69}" type="presParOf" srcId="{D5C91F3F-CA3C-4FF2-9DF6-C67536DC8ECA}" destId="{44F1AEDB-13DB-480B-B5B0-012BE398E523}" srcOrd="8" destOrd="0" presId="urn:microsoft.com/office/officeart/2009/3/layout/RandomtoResultProcess"/>
    <dgm:cxn modelId="{78AC7183-AFC1-4CA8-8758-EAD2690C603B}" type="presParOf" srcId="{D5C91F3F-CA3C-4FF2-9DF6-C67536DC8ECA}" destId="{64B59E28-1DAA-448C-897A-EC6165F7904E}" srcOrd="9" destOrd="0" presId="urn:microsoft.com/office/officeart/2009/3/layout/RandomtoResultProcess"/>
    <dgm:cxn modelId="{926A0817-AA77-4190-A18B-FAD2333FC17A}" type="presParOf" srcId="{D5C91F3F-CA3C-4FF2-9DF6-C67536DC8ECA}" destId="{C3D50601-6109-45E2-902A-A0C67C13E7C6}" srcOrd="10" destOrd="0" presId="urn:microsoft.com/office/officeart/2009/3/layout/RandomtoResultProcess"/>
    <dgm:cxn modelId="{13606BCA-A522-4CBA-BA72-28B3538F8F89}" type="presParOf" srcId="{D5C91F3F-CA3C-4FF2-9DF6-C67536DC8ECA}" destId="{0DF04D35-037C-4505-AE7B-CC0B57897D79}" srcOrd="11" destOrd="0" presId="urn:microsoft.com/office/officeart/2009/3/layout/RandomtoResultProcess"/>
    <dgm:cxn modelId="{A78FFE13-C33E-42A7-B865-EA9394E0E920}" type="presParOf" srcId="{D5C91F3F-CA3C-4FF2-9DF6-C67536DC8ECA}" destId="{DB55EA7F-9AC1-46D0-A448-96B0C976ACF3}" srcOrd="12" destOrd="0" presId="urn:microsoft.com/office/officeart/2009/3/layout/RandomtoResultProcess"/>
    <dgm:cxn modelId="{09657D07-5949-4001-96AC-6914D5789546}" type="presParOf" srcId="{D5C91F3F-CA3C-4FF2-9DF6-C67536DC8ECA}" destId="{A009C861-5CAC-4B7B-A56B-EE2B970365AA}" srcOrd="13" destOrd="0" presId="urn:microsoft.com/office/officeart/2009/3/layout/RandomtoResultProcess"/>
    <dgm:cxn modelId="{4391CEB0-BB3D-41D7-AEC4-8CE46DC5ACAC}" type="presParOf" srcId="{D5C91F3F-CA3C-4FF2-9DF6-C67536DC8ECA}" destId="{5882F327-697A-4D40-9CE0-955CEA86E8C5}" srcOrd="14" destOrd="0" presId="urn:microsoft.com/office/officeart/2009/3/layout/RandomtoResultProcess"/>
    <dgm:cxn modelId="{3AA91AB6-7806-4AF1-BC7B-AC0C9A6908E9}" type="presParOf" srcId="{D5C91F3F-CA3C-4FF2-9DF6-C67536DC8ECA}" destId="{16EC32AD-6BC4-470B-8704-EB390B9AA63C}" srcOrd="15" destOrd="0" presId="urn:microsoft.com/office/officeart/2009/3/layout/RandomtoResultProcess"/>
    <dgm:cxn modelId="{FD9A3AB3-3C99-4F28-B122-EA1F0EBCA44B}" type="presParOf" srcId="{D5C91F3F-CA3C-4FF2-9DF6-C67536DC8ECA}" destId="{48E3ABA6-61C7-49AE-970B-38661401D052}" srcOrd="16" destOrd="0" presId="urn:microsoft.com/office/officeart/2009/3/layout/RandomtoResultProcess"/>
    <dgm:cxn modelId="{DB3F0606-9761-40A9-BE1B-42E9F9852CD4}" type="presParOf" srcId="{D5C91F3F-CA3C-4FF2-9DF6-C67536DC8ECA}" destId="{00A2046D-F311-476E-90E5-A9E469193BD5}" srcOrd="17" destOrd="0" presId="urn:microsoft.com/office/officeart/2009/3/layout/RandomtoResultProcess"/>
    <dgm:cxn modelId="{EF48BB38-8BB8-4AC7-98DC-A667ED4611FD}" type="presParOf" srcId="{D5C91F3F-CA3C-4FF2-9DF6-C67536DC8ECA}" destId="{A896FA4D-27D2-4663-BBA0-F90CAF543BFA}" srcOrd="18" destOrd="0" presId="urn:microsoft.com/office/officeart/2009/3/layout/RandomtoResultProcess"/>
    <dgm:cxn modelId="{D3E4CB4C-E59B-407D-98D3-49FA5B4E4325}" type="presParOf" srcId="{D6D21610-259F-444E-AB7B-FBFCB9A8FAB0}" destId="{FA124D5B-17D8-4040-A93A-F496C672889C}" srcOrd="1" destOrd="0" presId="urn:microsoft.com/office/officeart/2009/3/layout/RandomtoResultProcess"/>
    <dgm:cxn modelId="{88EC419B-D338-4DC1-9D17-79448F5058A8}" type="presParOf" srcId="{FA124D5B-17D8-4040-A93A-F496C672889C}" destId="{43972F49-1F85-4881-8475-18BBDE346B3B}" srcOrd="0" destOrd="0" presId="urn:microsoft.com/office/officeart/2009/3/layout/RandomtoResultProcess"/>
    <dgm:cxn modelId="{F914B6F3-FD87-43A5-91FE-EA4E56B30A43}" type="presParOf" srcId="{FA124D5B-17D8-4040-A93A-F496C672889C}" destId="{BE710700-256B-4198-A391-3BA7CE13BF40}" srcOrd="1" destOrd="0" presId="urn:microsoft.com/office/officeart/2009/3/layout/RandomtoResultProcess"/>
    <dgm:cxn modelId="{788665E6-80AA-4C14-9A85-755E63BC6E92}" type="presParOf" srcId="{D6D21610-259F-444E-AB7B-FBFCB9A8FAB0}" destId="{DB0A495A-7C4B-4A12-9AC4-20103BA3F1F9}" srcOrd="2" destOrd="0" presId="urn:microsoft.com/office/officeart/2009/3/layout/RandomtoResultProcess"/>
    <dgm:cxn modelId="{6C4ED066-4CBD-44E4-99DD-14A5B52E5917}" type="presParOf" srcId="{D6D21610-259F-444E-AB7B-FBFCB9A8FAB0}" destId="{1D0C9A75-EEEC-440D-A215-687604E20732}" srcOrd="3" destOrd="0" presId="urn:microsoft.com/office/officeart/2009/3/layout/RandomtoResultProcess"/>
    <dgm:cxn modelId="{FD8BEC69-99EE-4437-99B1-BD0EA759AD49}" type="presParOf" srcId="{1D0C9A75-EEEC-440D-A215-687604E20732}" destId="{CD13FA5A-473B-4B50-BF57-3E79AF7964C3}" srcOrd="0" destOrd="0" presId="urn:microsoft.com/office/officeart/2009/3/layout/RandomtoResultProcess"/>
    <dgm:cxn modelId="{79C102F5-904D-47A3-8F8B-C1D38F45D78A}" type="presParOf" srcId="{1D0C9A75-EEEC-440D-A215-687604E20732}" destId="{26F50330-B4DE-4DE4-A926-3929927030BE}" srcOrd="1" destOrd="0" presId="urn:microsoft.com/office/officeart/2009/3/layout/RandomtoResultProcess"/>
    <dgm:cxn modelId="{37BF4BA0-2532-47F1-87D1-5CEF36A116A5}" type="presParOf" srcId="{D6D21610-259F-444E-AB7B-FBFCB9A8FAB0}" destId="{5E540A59-1A77-4048-8133-967614717817}" srcOrd="4" destOrd="0" presId="urn:microsoft.com/office/officeart/2009/3/layout/RandomtoResultProcess"/>
    <dgm:cxn modelId="{473A4CD0-2EEF-4190-8948-CDE0E42B6AD9}" type="presParOf" srcId="{5E540A59-1A77-4048-8133-967614717817}" destId="{31E546F3-E463-41DC-9112-4588FE82A673}" srcOrd="0" destOrd="0" presId="urn:microsoft.com/office/officeart/2009/3/layout/RandomtoResultProcess"/>
    <dgm:cxn modelId="{1D892605-3E41-4BAD-949A-9F6AE05EF632}" type="presParOf" srcId="{5E540A59-1A77-4048-8133-967614717817}" destId="{558E2B58-3D10-492B-A052-0C13F2FF591B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186AB6-F9E3-4E77-B9C1-2F14C7D2691A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D37C99-A915-40F6-A6B9-57356386C696}">
      <dgm:prSet phldrT="[Text]"/>
      <dgm:spPr/>
      <dgm:t>
        <a:bodyPr/>
        <a:lstStyle/>
        <a:p>
          <a:endParaRPr lang="es-MX" dirty="0"/>
        </a:p>
      </dgm:t>
    </dgm:pt>
    <dgm:pt modelId="{1798ADDE-D3BE-4771-A8C2-08AFEA2F4C4E}" type="parTrans" cxnId="{2CAD5BC5-616F-4E0E-A72D-964B9C04E2A1}">
      <dgm:prSet/>
      <dgm:spPr/>
      <dgm:t>
        <a:bodyPr/>
        <a:lstStyle/>
        <a:p>
          <a:endParaRPr lang="es-MX"/>
        </a:p>
      </dgm:t>
    </dgm:pt>
    <dgm:pt modelId="{E1678DF4-C69C-4088-97DA-26E5495285CB}" type="sibTrans" cxnId="{2CAD5BC5-616F-4E0E-A72D-964B9C04E2A1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6F0A07C5-C4B9-454D-B1B7-C0C1B0F558D9}">
      <dgm:prSet phldrT="[Text]" custT="1"/>
      <dgm:spPr/>
      <dgm:t>
        <a:bodyPr/>
        <a:lstStyle/>
        <a:p>
          <a:r>
            <a:rPr lang="es-MX" sz="1700" dirty="0" smtClean="0"/>
            <a:t>¿Qué mercados existen en mi estado/región?</a:t>
          </a:r>
          <a:endParaRPr lang="es-MX" sz="1700" dirty="0"/>
        </a:p>
      </dgm:t>
    </dgm:pt>
    <dgm:pt modelId="{78A02173-BBD7-4295-8367-51FC2D5E4170}" type="parTrans" cxnId="{65A47E66-2BF5-4C90-AE61-BCF1045CE454}">
      <dgm:prSet/>
      <dgm:spPr/>
      <dgm:t>
        <a:bodyPr/>
        <a:lstStyle/>
        <a:p>
          <a:endParaRPr lang="es-MX"/>
        </a:p>
      </dgm:t>
    </dgm:pt>
    <dgm:pt modelId="{E321DFDA-C3A0-4102-8DC5-854C029532E6}" type="sibTrans" cxnId="{65A47E66-2BF5-4C90-AE61-BCF1045CE454}">
      <dgm:prSet/>
      <dgm:spPr/>
      <dgm:t>
        <a:bodyPr/>
        <a:lstStyle/>
        <a:p>
          <a:endParaRPr lang="es-MX"/>
        </a:p>
      </dgm:t>
    </dgm:pt>
    <dgm:pt modelId="{C0492E71-0E4D-4B76-ABF0-82B623992AFB}">
      <dgm:prSet phldrT="[Text]" custT="1"/>
      <dgm:spPr/>
      <dgm:t>
        <a:bodyPr/>
        <a:lstStyle/>
        <a:p>
          <a:r>
            <a:rPr lang="es-MX" sz="1700" dirty="0" smtClean="0"/>
            <a:t>¿Qué productos requiere un mercado?</a:t>
          </a:r>
          <a:endParaRPr lang="es-MX" sz="1700" dirty="0"/>
        </a:p>
      </dgm:t>
    </dgm:pt>
    <dgm:pt modelId="{ACBB8250-CD3A-4DEC-9CFC-2889FF529F67}" type="parTrans" cxnId="{51A4B178-9067-4424-85C8-5932D02E1913}">
      <dgm:prSet/>
      <dgm:spPr/>
      <dgm:t>
        <a:bodyPr/>
        <a:lstStyle/>
        <a:p>
          <a:endParaRPr lang="es-MX"/>
        </a:p>
      </dgm:t>
    </dgm:pt>
    <dgm:pt modelId="{D0BE9326-F3C8-4649-9CC2-141C7656F8C4}" type="sibTrans" cxnId="{51A4B178-9067-4424-85C8-5932D02E1913}">
      <dgm:prSet/>
      <dgm:spPr/>
      <dgm:t>
        <a:bodyPr/>
        <a:lstStyle/>
        <a:p>
          <a:endParaRPr lang="es-MX"/>
        </a:p>
      </dgm:t>
    </dgm:pt>
    <dgm:pt modelId="{61833C2E-3365-4A08-92ED-F0250DE6ACC4}">
      <dgm:prSet phldrT="[Text]" custT="1"/>
      <dgm:spPr/>
      <dgm:t>
        <a:bodyPr/>
        <a:lstStyle/>
        <a:p>
          <a:r>
            <a:rPr lang="es-MX" sz="1700" dirty="0" smtClean="0"/>
            <a:t>¿Qué insumo puedo producir para una industria?</a:t>
          </a:r>
          <a:endParaRPr lang="es-MX" sz="1700" dirty="0"/>
        </a:p>
      </dgm:t>
    </dgm:pt>
    <dgm:pt modelId="{BC47C297-CC21-4E84-94EA-450FB53C67CB}" type="parTrans" cxnId="{41837EED-6D08-442A-A952-471C26BE0026}">
      <dgm:prSet/>
      <dgm:spPr/>
      <dgm:t>
        <a:bodyPr/>
        <a:lstStyle/>
        <a:p>
          <a:endParaRPr lang="es-MX"/>
        </a:p>
      </dgm:t>
    </dgm:pt>
    <dgm:pt modelId="{1B97F9FC-14ED-4CE1-A953-9F895D782C75}" type="sibTrans" cxnId="{41837EED-6D08-442A-A952-471C26BE0026}">
      <dgm:prSet/>
      <dgm:spPr/>
      <dgm:t>
        <a:bodyPr/>
        <a:lstStyle/>
        <a:p>
          <a:endParaRPr lang="es-MX"/>
        </a:p>
      </dgm:t>
    </dgm:pt>
    <dgm:pt modelId="{9707F53A-2AD0-4A34-AD36-5D33C861EAB2}">
      <dgm:prSet phldrT="[Text]" custT="1"/>
      <dgm:spPr/>
      <dgm:t>
        <a:bodyPr/>
        <a:lstStyle/>
        <a:p>
          <a:r>
            <a:rPr lang="es-MX" sz="1700" dirty="0" smtClean="0"/>
            <a:t>¿Qué productos tendrán mercados crecientes en el futuro?</a:t>
          </a:r>
          <a:endParaRPr lang="es-MX" sz="1700" dirty="0"/>
        </a:p>
      </dgm:t>
    </dgm:pt>
    <dgm:pt modelId="{50B32C96-6E4E-4020-A8AF-1258F162795F}" type="parTrans" cxnId="{FB31F209-C68F-421F-B862-5ABD2589DA74}">
      <dgm:prSet/>
      <dgm:spPr/>
      <dgm:t>
        <a:bodyPr/>
        <a:lstStyle/>
        <a:p>
          <a:endParaRPr lang="es-MX"/>
        </a:p>
      </dgm:t>
    </dgm:pt>
    <dgm:pt modelId="{09B5A8ED-436E-42F8-BFEA-816627415670}" type="sibTrans" cxnId="{FB31F209-C68F-421F-B862-5ABD2589DA74}">
      <dgm:prSet/>
      <dgm:spPr/>
      <dgm:t>
        <a:bodyPr/>
        <a:lstStyle/>
        <a:p>
          <a:endParaRPr lang="es-MX"/>
        </a:p>
      </dgm:t>
    </dgm:pt>
    <dgm:pt modelId="{898BE532-0610-4807-8463-F89F91D4C6DA}">
      <dgm:prSet phldrT="[Text]" custT="1"/>
      <dgm:spPr/>
      <dgm:t>
        <a:bodyPr/>
        <a:lstStyle/>
        <a:p>
          <a:r>
            <a:rPr lang="es-MX" sz="1700" dirty="0" smtClean="0"/>
            <a:t>¿Cómo serán los productos del futuro?</a:t>
          </a:r>
          <a:endParaRPr lang="es-MX" sz="1700" dirty="0"/>
        </a:p>
      </dgm:t>
    </dgm:pt>
    <dgm:pt modelId="{B2551A9C-874D-4993-9F55-7FF60F8C92F6}" type="parTrans" cxnId="{A9B86FA9-65F1-48FE-9BB3-D5B5B64BFC96}">
      <dgm:prSet/>
      <dgm:spPr/>
      <dgm:t>
        <a:bodyPr/>
        <a:lstStyle/>
        <a:p>
          <a:endParaRPr lang="es-MX"/>
        </a:p>
      </dgm:t>
    </dgm:pt>
    <dgm:pt modelId="{D7203AF0-33D3-4745-AFFC-16C3DF7BBF14}" type="sibTrans" cxnId="{A9B86FA9-65F1-48FE-9BB3-D5B5B64BFC96}">
      <dgm:prSet/>
      <dgm:spPr/>
      <dgm:t>
        <a:bodyPr/>
        <a:lstStyle/>
        <a:p>
          <a:endParaRPr lang="es-MX"/>
        </a:p>
      </dgm:t>
    </dgm:pt>
    <dgm:pt modelId="{79BD6B44-C114-4BFA-9A88-5E1D7D84BFD0}" type="pres">
      <dgm:prSet presAssocID="{B7186AB6-F9E3-4E77-B9C1-2F14C7D2691A}" presName="Name0" presStyleCnt="0">
        <dgm:presLayoutVars>
          <dgm:dir/>
        </dgm:presLayoutVars>
      </dgm:prSet>
      <dgm:spPr/>
      <dgm:t>
        <a:bodyPr/>
        <a:lstStyle/>
        <a:p>
          <a:endParaRPr lang="es-MX"/>
        </a:p>
      </dgm:t>
    </dgm:pt>
    <dgm:pt modelId="{27F507F3-75A7-4FCC-A3AB-9817A618891C}" type="pres">
      <dgm:prSet presAssocID="{E1678DF4-C69C-4088-97DA-26E5495285CB}" presName="picture_1" presStyleLbl="bgImgPlace1" presStyleIdx="0" presStyleCnt="1" custScaleX="110000" custScaleY="110000" custLinFactNeighborX="-15908"/>
      <dgm:spPr/>
      <dgm:t>
        <a:bodyPr/>
        <a:lstStyle/>
        <a:p>
          <a:endParaRPr lang="es-MX"/>
        </a:p>
      </dgm:t>
    </dgm:pt>
    <dgm:pt modelId="{EC798189-800E-411C-B185-F40B1C7A933E}" type="pres">
      <dgm:prSet presAssocID="{46D37C99-A915-40F6-A6B9-57356386C696}" presName="text_1" presStyleLbl="node1" presStyleIdx="0" presStyleCnt="0" custLinFactNeighborX="191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4B17E9-C655-4A5A-BAD7-5F14B7114AC7}" type="pres">
      <dgm:prSet presAssocID="{B7186AB6-F9E3-4E77-B9C1-2F14C7D2691A}" presName="linV" presStyleCnt="0"/>
      <dgm:spPr/>
    </dgm:pt>
    <dgm:pt modelId="{09432312-F945-4640-B4A9-CD95D5E9E0D8}" type="pres">
      <dgm:prSet presAssocID="{6F0A07C5-C4B9-454D-B1B7-C0C1B0F558D9}" presName="pair" presStyleCnt="0"/>
      <dgm:spPr/>
    </dgm:pt>
    <dgm:pt modelId="{9A969CF6-3D97-4F87-8595-EABB71895B9A}" type="pres">
      <dgm:prSet presAssocID="{6F0A07C5-C4B9-454D-B1B7-C0C1B0F558D9}" presName="spaceH" presStyleLbl="node1" presStyleIdx="0" presStyleCnt="0"/>
      <dgm:spPr/>
    </dgm:pt>
    <dgm:pt modelId="{DBD1B359-E620-41ED-889B-24A3D6D53103}" type="pres">
      <dgm:prSet presAssocID="{6F0A07C5-C4B9-454D-B1B7-C0C1B0F558D9}" presName="desPictures" presStyleLbl="alignImgPlace1" presStyleIdx="0" presStyleCnt="5" custLinFactNeighborX="6010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BB0BE3A7-9F11-4720-93AC-3A7BF82DAC8F}" type="pres">
      <dgm:prSet presAssocID="{6F0A07C5-C4B9-454D-B1B7-C0C1B0F558D9}" presName="desTextWrapper" presStyleCnt="0"/>
      <dgm:spPr/>
    </dgm:pt>
    <dgm:pt modelId="{B19AAE1E-E9AF-4900-999B-1DA145AAF0BF}" type="pres">
      <dgm:prSet presAssocID="{6F0A07C5-C4B9-454D-B1B7-C0C1B0F558D9}" presName="desText" presStyleLbl="revTx" presStyleIdx="0" presStyleCnt="5" custScaleX="235795" custLinFactNeighborX="237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D122096-30E5-4CD9-AE06-4A3119F86019}" type="pres">
      <dgm:prSet presAssocID="{E321DFDA-C3A0-4102-8DC5-854C029532E6}" presName="spaceV" presStyleCnt="0"/>
      <dgm:spPr/>
    </dgm:pt>
    <dgm:pt modelId="{CD49A8B7-9245-4DF9-85E7-B0004280B189}" type="pres">
      <dgm:prSet presAssocID="{C0492E71-0E4D-4B76-ABF0-82B623992AFB}" presName="pair" presStyleCnt="0"/>
      <dgm:spPr/>
    </dgm:pt>
    <dgm:pt modelId="{2BE5B162-DC65-4C99-A592-D02EF076EA78}" type="pres">
      <dgm:prSet presAssocID="{C0492E71-0E4D-4B76-ABF0-82B623992AFB}" presName="spaceH" presStyleLbl="node1" presStyleIdx="0" presStyleCnt="0"/>
      <dgm:spPr/>
    </dgm:pt>
    <dgm:pt modelId="{7F6422C5-1F72-4DBE-9B77-0FF34ECE26E9}" type="pres">
      <dgm:prSet presAssocID="{C0492E71-0E4D-4B76-ABF0-82B623992AFB}" presName="desPictures" presStyleLbl="alignImgPlace1" presStyleIdx="1" presStyleCnt="5" custLinFactNeighborX="6010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7299E4F-3785-4D18-BCE3-1BDC179215D0}" type="pres">
      <dgm:prSet presAssocID="{C0492E71-0E4D-4B76-ABF0-82B623992AFB}" presName="desTextWrapper" presStyleCnt="0"/>
      <dgm:spPr/>
    </dgm:pt>
    <dgm:pt modelId="{AFAF8F8C-5EEE-4EEF-B17C-7444B9E67080}" type="pres">
      <dgm:prSet presAssocID="{C0492E71-0E4D-4B76-ABF0-82B623992AFB}" presName="desText" presStyleLbl="revTx" presStyleIdx="1" presStyleCnt="5" custScaleX="235795" custLinFactNeighborX="237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08F2401-E9C5-488C-B81D-54C9B37F62BC}" type="pres">
      <dgm:prSet presAssocID="{D0BE9326-F3C8-4649-9CC2-141C7656F8C4}" presName="spaceV" presStyleCnt="0"/>
      <dgm:spPr/>
    </dgm:pt>
    <dgm:pt modelId="{7F23659A-38BB-4E15-B3D5-EDFE9DC21443}" type="pres">
      <dgm:prSet presAssocID="{61833C2E-3365-4A08-92ED-F0250DE6ACC4}" presName="pair" presStyleCnt="0"/>
      <dgm:spPr/>
    </dgm:pt>
    <dgm:pt modelId="{DF3028C6-1CCC-446A-BF6C-1BBF88EEFF6E}" type="pres">
      <dgm:prSet presAssocID="{61833C2E-3365-4A08-92ED-F0250DE6ACC4}" presName="spaceH" presStyleLbl="node1" presStyleIdx="0" presStyleCnt="0"/>
      <dgm:spPr/>
    </dgm:pt>
    <dgm:pt modelId="{7D739229-A905-47DB-AB9D-DC27AC80C07B}" type="pres">
      <dgm:prSet presAssocID="{61833C2E-3365-4A08-92ED-F0250DE6ACC4}" presName="desPictures" presStyleLbl="alignImgPlace1" presStyleIdx="2" presStyleCnt="5" custLinFactNeighborX="6010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1B35706-E805-43C6-A74F-E5971B0F1549}" type="pres">
      <dgm:prSet presAssocID="{61833C2E-3365-4A08-92ED-F0250DE6ACC4}" presName="desTextWrapper" presStyleCnt="0"/>
      <dgm:spPr/>
    </dgm:pt>
    <dgm:pt modelId="{598E0D8B-C4E8-447B-8E0F-CCFD95C2C885}" type="pres">
      <dgm:prSet presAssocID="{61833C2E-3365-4A08-92ED-F0250DE6ACC4}" presName="desText" presStyleLbl="revTx" presStyleIdx="2" presStyleCnt="5" custScaleX="235795" custLinFactNeighborX="237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C522054-3355-492C-B811-8A846C723CE0}" type="pres">
      <dgm:prSet presAssocID="{1B97F9FC-14ED-4CE1-A953-9F895D782C75}" presName="spaceV" presStyleCnt="0"/>
      <dgm:spPr/>
    </dgm:pt>
    <dgm:pt modelId="{4820C5F3-09BD-445B-8797-AAC664DB166E}" type="pres">
      <dgm:prSet presAssocID="{898BE532-0610-4807-8463-F89F91D4C6DA}" presName="pair" presStyleCnt="0"/>
      <dgm:spPr/>
    </dgm:pt>
    <dgm:pt modelId="{1EBC36B2-6474-4A54-ABB1-3A99E06781AE}" type="pres">
      <dgm:prSet presAssocID="{898BE532-0610-4807-8463-F89F91D4C6DA}" presName="spaceH" presStyleLbl="node1" presStyleIdx="0" presStyleCnt="0"/>
      <dgm:spPr/>
    </dgm:pt>
    <dgm:pt modelId="{BFBD7AE0-C3B8-44B4-8063-5342DCDADC7F}" type="pres">
      <dgm:prSet presAssocID="{898BE532-0610-4807-8463-F89F91D4C6DA}" presName="desPictures" presStyleLbl="alignImgPlace1" presStyleIdx="3" presStyleCnt="5" custLinFactNeighborX="6010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7E5B152-D865-40E3-B0A9-0CCDB66956A9}" type="pres">
      <dgm:prSet presAssocID="{898BE532-0610-4807-8463-F89F91D4C6DA}" presName="desTextWrapper" presStyleCnt="0"/>
      <dgm:spPr/>
    </dgm:pt>
    <dgm:pt modelId="{9CC9AA85-939B-4EE4-8855-E4838242C30B}" type="pres">
      <dgm:prSet presAssocID="{898BE532-0610-4807-8463-F89F91D4C6DA}" presName="desText" presStyleLbl="revTx" presStyleIdx="3" presStyleCnt="5" custScaleX="235795" custLinFactNeighborX="237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51CA5E-4C82-4DDC-97ED-12FFCFA06293}" type="pres">
      <dgm:prSet presAssocID="{D7203AF0-33D3-4745-AFFC-16C3DF7BBF14}" presName="spaceV" presStyleCnt="0"/>
      <dgm:spPr/>
    </dgm:pt>
    <dgm:pt modelId="{4D296C82-7C61-42E8-A196-B2D87AA04A34}" type="pres">
      <dgm:prSet presAssocID="{9707F53A-2AD0-4A34-AD36-5D33C861EAB2}" presName="pair" presStyleCnt="0"/>
      <dgm:spPr/>
    </dgm:pt>
    <dgm:pt modelId="{678FD3C8-4BA1-4EF1-A13B-DB464C47398D}" type="pres">
      <dgm:prSet presAssocID="{9707F53A-2AD0-4A34-AD36-5D33C861EAB2}" presName="spaceH" presStyleLbl="node1" presStyleIdx="0" presStyleCnt="0"/>
      <dgm:spPr/>
    </dgm:pt>
    <dgm:pt modelId="{43B65616-006E-4205-B2FA-DC02BDED79DA}" type="pres">
      <dgm:prSet presAssocID="{9707F53A-2AD0-4A34-AD36-5D33C861EAB2}" presName="desPictures" presStyleLbl="alignImgPlace1" presStyleIdx="4" presStyleCnt="5" custLinFactNeighborX="60108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B84D76D7-539F-4C0D-801B-94F2D225D66A}" type="pres">
      <dgm:prSet presAssocID="{9707F53A-2AD0-4A34-AD36-5D33C861EAB2}" presName="desTextWrapper" presStyleCnt="0"/>
      <dgm:spPr/>
    </dgm:pt>
    <dgm:pt modelId="{61F7B46C-59D1-49E1-AC79-18DAEA71F1B8}" type="pres">
      <dgm:prSet presAssocID="{9707F53A-2AD0-4A34-AD36-5D33C861EAB2}" presName="desText" presStyleLbl="revTx" presStyleIdx="4" presStyleCnt="5" custScaleX="235795" custLinFactNeighborX="237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9F36EB1-4BD3-455A-B651-36AE195A185E}" type="pres">
      <dgm:prSet presAssocID="{B7186AB6-F9E3-4E77-B9C1-2F14C7D2691A}" presName="maxNode" presStyleCnt="0"/>
      <dgm:spPr/>
    </dgm:pt>
    <dgm:pt modelId="{512C5039-C402-48CF-ABF5-A495D4A8D094}" type="pres">
      <dgm:prSet presAssocID="{B7186AB6-F9E3-4E77-B9C1-2F14C7D2691A}" presName="Name33" presStyleCnt="0"/>
      <dgm:spPr/>
    </dgm:pt>
  </dgm:ptLst>
  <dgm:cxnLst>
    <dgm:cxn modelId="{B95EAE2D-74A8-400C-9B39-4A5C7D36FB79}" type="presOf" srcId="{B7186AB6-F9E3-4E77-B9C1-2F14C7D2691A}" destId="{79BD6B44-C114-4BFA-9A88-5E1D7D84BFD0}" srcOrd="0" destOrd="0" presId="urn:microsoft.com/office/officeart/2008/layout/AccentedPicture"/>
    <dgm:cxn modelId="{2CAD5BC5-616F-4E0E-A72D-964B9C04E2A1}" srcId="{B7186AB6-F9E3-4E77-B9C1-2F14C7D2691A}" destId="{46D37C99-A915-40F6-A6B9-57356386C696}" srcOrd="0" destOrd="0" parTransId="{1798ADDE-D3BE-4771-A8C2-08AFEA2F4C4E}" sibTransId="{E1678DF4-C69C-4088-97DA-26E5495285CB}"/>
    <dgm:cxn modelId="{65A47E66-2BF5-4C90-AE61-BCF1045CE454}" srcId="{B7186AB6-F9E3-4E77-B9C1-2F14C7D2691A}" destId="{6F0A07C5-C4B9-454D-B1B7-C0C1B0F558D9}" srcOrd="1" destOrd="0" parTransId="{78A02173-BBD7-4295-8367-51FC2D5E4170}" sibTransId="{E321DFDA-C3A0-4102-8DC5-854C029532E6}"/>
    <dgm:cxn modelId="{2F1ED833-8CE6-4B4F-8310-E10AB9862AE4}" type="presOf" srcId="{9707F53A-2AD0-4A34-AD36-5D33C861EAB2}" destId="{61F7B46C-59D1-49E1-AC79-18DAEA71F1B8}" srcOrd="0" destOrd="0" presId="urn:microsoft.com/office/officeart/2008/layout/AccentedPicture"/>
    <dgm:cxn modelId="{6979001A-9313-4302-B030-61FD0D50270E}" type="presOf" srcId="{61833C2E-3365-4A08-92ED-F0250DE6ACC4}" destId="{598E0D8B-C4E8-447B-8E0F-CCFD95C2C885}" srcOrd="0" destOrd="0" presId="urn:microsoft.com/office/officeart/2008/layout/AccentedPicture"/>
    <dgm:cxn modelId="{41837EED-6D08-442A-A952-471C26BE0026}" srcId="{B7186AB6-F9E3-4E77-B9C1-2F14C7D2691A}" destId="{61833C2E-3365-4A08-92ED-F0250DE6ACC4}" srcOrd="3" destOrd="0" parTransId="{BC47C297-CC21-4E84-94EA-450FB53C67CB}" sibTransId="{1B97F9FC-14ED-4CE1-A953-9F895D782C75}"/>
    <dgm:cxn modelId="{A9B86FA9-65F1-48FE-9BB3-D5B5B64BFC96}" srcId="{B7186AB6-F9E3-4E77-B9C1-2F14C7D2691A}" destId="{898BE532-0610-4807-8463-F89F91D4C6DA}" srcOrd="4" destOrd="0" parTransId="{B2551A9C-874D-4993-9F55-7FF60F8C92F6}" sibTransId="{D7203AF0-33D3-4745-AFFC-16C3DF7BBF14}"/>
    <dgm:cxn modelId="{7DDE3BA5-40AE-42DA-8BEB-7706FE592701}" type="presOf" srcId="{E1678DF4-C69C-4088-97DA-26E5495285CB}" destId="{27F507F3-75A7-4FCC-A3AB-9817A618891C}" srcOrd="0" destOrd="0" presId="urn:microsoft.com/office/officeart/2008/layout/AccentedPicture"/>
    <dgm:cxn modelId="{50900D5C-9E50-48C2-9D06-66CE0851EBCF}" type="presOf" srcId="{46D37C99-A915-40F6-A6B9-57356386C696}" destId="{EC798189-800E-411C-B185-F40B1C7A933E}" srcOrd="0" destOrd="0" presId="urn:microsoft.com/office/officeart/2008/layout/AccentedPicture"/>
    <dgm:cxn modelId="{C8F15766-8EAC-404F-BB46-7DFC1A75ACD2}" type="presOf" srcId="{898BE532-0610-4807-8463-F89F91D4C6DA}" destId="{9CC9AA85-939B-4EE4-8855-E4838242C30B}" srcOrd="0" destOrd="0" presId="urn:microsoft.com/office/officeart/2008/layout/AccentedPicture"/>
    <dgm:cxn modelId="{A6A66737-AFC6-455D-90BF-B39678400821}" type="presOf" srcId="{6F0A07C5-C4B9-454D-B1B7-C0C1B0F558D9}" destId="{B19AAE1E-E9AF-4900-999B-1DA145AAF0BF}" srcOrd="0" destOrd="0" presId="urn:microsoft.com/office/officeart/2008/layout/AccentedPicture"/>
    <dgm:cxn modelId="{FB31F209-C68F-421F-B862-5ABD2589DA74}" srcId="{B7186AB6-F9E3-4E77-B9C1-2F14C7D2691A}" destId="{9707F53A-2AD0-4A34-AD36-5D33C861EAB2}" srcOrd="5" destOrd="0" parTransId="{50B32C96-6E4E-4020-A8AF-1258F162795F}" sibTransId="{09B5A8ED-436E-42F8-BFEA-816627415670}"/>
    <dgm:cxn modelId="{51FEFCAA-7B39-482A-9D76-B428E1920B32}" type="presOf" srcId="{C0492E71-0E4D-4B76-ABF0-82B623992AFB}" destId="{AFAF8F8C-5EEE-4EEF-B17C-7444B9E67080}" srcOrd="0" destOrd="0" presId="urn:microsoft.com/office/officeart/2008/layout/AccentedPicture"/>
    <dgm:cxn modelId="{51A4B178-9067-4424-85C8-5932D02E1913}" srcId="{B7186AB6-F9E3-4E77-B9C1-2F14C7D2691A}" destId="{C0492E71-0E4D-4B76-ABF0-82B623992AFB}" srcOrd="2" destOrd="0" parTransId="{ACBB8250-CD3A-4DEC-9CFC-2889FF529F67}" sibTransId="{D0BE9326-F3C8-4649-9CC2-141C7656F8C4}"/>
    <dgm:cxn modelId="{C79D783B-7B9E-4080-B275-33743361AAFB}" type="presParOf" srcId="{79BD6B44-C114-4BFA-9A88-5E1D7D84BFD0}" destId="{27F507F3-75A7-4FCC-A3AB-9817A618891C}" srcOrd="0" destOrd="0" presId="urn:microsoft.com/office/officeart/2008/layout/AccentedPicture"/>
    <dgm:cxn modelId="{1C3E4CBF-928B-4351-9547-41374C9E4C76}" type="presParOf" srcId="{79BD6B44-C114-4BFA-9A88-5E1D7D84BFD0}" destId="{EC798189-800E-411C-B185-F40B1C7A933E}" srcOrd="1" destOrd="0" presId="urn:microsoft.com/office/officeart/2008/layout/AccentedPicture"/>
    <dgm:cxn modelId="{2820E7D2-3D0D-48E3-A2DE-8BA21E96C47D}" type="presParOf" srcId="{79BD6B44-C114-4BFA-9A88-5E1D7D84BFD0}" destId="{A24B17E9-C655-4A5A-BAD7-5F14B7114AC7}" srcOrd="2" destOrd="0" presId="urn:microsoft.com/office/officeart/2008/layout/AccentedPicture"/>
    <dgm:cxn modelId="{90168C27-4B27-4472-BF96-8F3A32635D5A}" type="presParOf" srcId="{A24B17E9-C655-4A5A-BAD7-5F14B7114AC7}" destId="{09432312-F945-4640-B4A9-CD95D5E9E0D8}" srcOrd="0" destOrd="0" presId="urn:microsoft.com/office/officeart/2008/layout/AccentedPicture"/>
    <dgm:cxn modelId="{0D86530B-E1AE-4541-9C7A-4D397C353CDE}" type="presParOf" srcId="{09432312-F945-4640-B4A9-CD95D5E9E0D8}" destId="{9A969CF6-3D97-4F87-8595-EABB71895B9A}" srcOrd="0" destOrd="0" presId="urn:microsoft.com/office/officeart/2008/layout/AccentedPicture"/>
    <dgm:cxn modelId="{EAFD3410-B716-492A-AE5D-CEABA5C20AB3}" type="presParOf" srcId="{09432312-F945-4640-B4A9-CD95D5E9E0D8}" destId="{DBD1B359-E620-41ED-889B-24A3D6D53103}" srcOrd="1" destOrd="0" presId="urn:microsoft.com/office/officeart/2008/layout/AccentedPicture"/>
    <dgm:cxn modelId="{A10A3F41-1292-4E29-ADED-9324D0B33424}" type="presParOf" srcId="{09432312-F945-4640-B4A9-CD95D5E9E0D8}" destId="{BB0BE3A7-9F11-4720-93AC-3A7BF82DAC8F}" srcOrd="2" destOrd="0" presId="urn:microsoft.com/office/officeart/2008/layout/AccentedPicture"/>
    <dgm:cxn modelId="{E4A27F9E-195B-4002-B595-01FA4D4CDD74}" type="presParOf" srcId="{BB0BE3A7-9F11-4720-93AC-3A7BF82DAC8F}" destId="{B19AAE1E-E9AF-4900-999B-1DA145AAF0BF}" srcOrd="0" destOrd="0" presId="urn:microsoft.com/office/officeart/2008/layout/AccentedPicture"/>
    <dgm:cxn modelId="{D8F136F7-7698-4D99-9128-BDF454B9AFD5}" type="presParOf" srcId="{A24B17E9-C655-4A5A-BAD7-5F14B7114AC7}" destId="{4D122096-30E5-4CD9-AE06-4A3119F86019}" srcOrd="1" destOrd="0" presId="urn:microsoft.com/office/officeart/2008/layout/AccentedPicture"/>
    <dgm:cxn modelId="{3A030523-9DD4-4D83-B5DE-56C3D20821F7}" type="presParOf" srcId="{A24B17E9-C655-4A5A-BAD7-5F14B7114AC7}" destId="{CD49A8B7-9245-4DF9-85E7-B0004280B189}" srcOrd="2" destOrd="0" presId="urn:microsoft.com/office/officeart/2008/layout/AccentedPicture"/>
    <dgm:cxn modelId="{D367F578-A362-4BA3-B7C2-E557585BA90B}" type="presParOf" srcId="{CD49A8B7-9245-4DF9-85E7-B0004280B189}" destId="{2BE5B162-DC65-4C99-A592-D02EF076EA78}" srcOrd="0" destOrd="0" presId="urn:microsoft.com/office/officeart/2008/layout/AccentedPicture"/>
    <dgm:cxn modelId="{88169BEE-37EE-4530-B951-BD1988AAB913}" type="presParOf" srcId="{CD49A8B7-9245-4DF9-85E7-B0004280B189}" destId="{7F6422C5-1F72-4DBE-9B77-0FF34ECE26E9}" srcOrd="1" destOrd="0" presId="urn:microsoft.com/office/officeart/2008/layout/AccentedPicture"/>
    <dgm:cxn modelId="{6A051190-DC5A-47C0-96CE-0C99A8E69160}" type="presParOf" srcId="{CD49A8B7-9245-4DF9-85E7-B0004280B189}" destId="{17299E4F-3785-4D18-BCE3-1BDC179215D0}" srcOrd="2" destOrd="0" presId="urn:microsoft.com/office/officeart/2008/layout/AccentedPicture"/>
    <dgm:cxn modelId="{5D3BD778-1EC6-4614-A6AB-0B7897647EBD}" type="presParOf" srcId="{17299E4F-3785-4D18-BCE3-1BDC179215D0}" destId="{AFAF8F8C-5EEE-4EEF-B17C-7444B9E67080}" srcOrd="0" destOrd="0" presId="urn:microsoft.com/office/officeart/2008/layout/AccentedPicture"/>
    <dgm:cxn modelId="{2F76F04E-6BC5-449D-BB45-8C1E988A24A3}" type="presParOf" srcId="{A24B17E9-C655-4A5A-BAD7-5F14B7114AC7}" destId="{408F2401-E9C5-488C-B81D-54C9B37F62BC}" srcOrd="3" destOrd="0" presId="urn:microsoft.com/office/officeart/2008/layout/AccentedPicture"/>
    <dgm:cxn modelId="{358DDCDB-89C6-4D13-840A-EB3113A6CD55}" type="presParOf" srcId="{A24B17E9-C655-4A5A-BAD7-5F14B7114AC7}" destId="{7F23659A-38BB-4E15-B3D5-EDFE9DC21443}" srcOrd="4" destOrd="0" presId="urn:microsoft.com/office/officeart/2008/layout/AccentedPicture"/>
    <dgm:cxn modelId="{F73F9E9D-84A2-4EBB-9F0C-B4055D0D4005}" type="presParOf" srcId="{7F23659A-38BB-4E15-B3D5-EDFE9DC21443}" destId="{DF3028C6-1CCC-446A-BF6C-1BBF88EEFF6E}" srcOrd="0" destOrd="0" presId="urn:microsoft.com/office/officeart/2008/layout/AccentedPicture"/>
    <dgm:cxn modelId="{F99E8490-3691-45DC-9729-D1B0AC3BB5BA}" type="presParOf" srcId="{7F23659A-38BB-4E15-B3D5-EDFE9DC21443}" destId="{7D739229-A905-47DB-AB9D-DC27AC80C07B}" srcOrd="1" destOrd="0" presId="urn:microsoft.com/office/officeart/2008/layout/AccentedPicture"/>
    <dgm:cxn modelId="{CB18FEF1-45C0-4384-BE55-D262E48F2B94}" type="presParOf" srcId="{7F23659A-38BB-4E15-B3D5-EDFE9DC21443}" destId="{F1B35706-E805-43C6-A74F-E5971B0F1549}" srcOrd="2" destOrd="0" presId="urn:microsoft.com/office/officeart/2008/layout/AccentedPicture"/>
    <dgm:cxn modelId="{CC969CFF-A62E-409C-A2CB-FB55C06A9263}" type="presParOf" srcId="{F1B35706-E805-43C6-A74F-E5971B0F1549}" destId="{598E0D8B-C4E8-447B-8E0F-CCFD95C2C885}" srcOrd="0" destOrd="0" presId="urn:microsoft.com/office/officeart/2008/layout/AccentedPicture"/>
    <dgm:cxn modelId="{16F4E318-D15F-4A7D-BB8F-4CABF21267A7}" type="presParOf" srcId="{A24B17E9-C655-4A5A-BAD7-5F14B7114AC7}" destId="{6C522054-3355-492C-B811-8A846C723CE0}" srcOrd="5" destOrd="0" presId="urn:microsoft.com/office/officeart/2008/layout/AccentedPicture"/>
    <dgm:cxn modelId="{C566CFC2-A974-4575-B5D1-86BC3289A032}" type="presParOf" srcId="{A24B17E9-C655-4A5A-BAD7-5F14B7114AC7}" destId="{4820C5F3-09BD-445B-8797-AAC664DB166E}" srcOrd="6" destOrd="0" presId="urn:microsoft.com/office/officeart/2008/layout/AccentedPicture"/>
    <dgm:cxn modelId="{9F84D7A5-E81F-4EFD-8A9D-098D059F7F8E}" type="presParOf" srcId="{4820C5F3-09BD-445B-8797-AAC664DB166E}" destId="{1EBC36B2-6474-4A54-ABB1-3A99E06781AE}" srcOrd="0" destOrd="0" presId="urn:microsoft.com/office/officeart/2008/layout/AccentedPicture"/>
    <dgm:cxn modelId="{A71FF6FF-0A21-4CC1-A65F-8078FE925219}" type="presParOf" srcId="{4820C5F3-09BD-445B-8797-AAC664DB166E}" destId="{BFBD7AE0-C3B8-44B4-8063-5342DCDADC7F}" srcOrd="1" destOrd="0" presId="urn:microsoft.com/office/officeart/2008/layout/AccentedPicture"/>
    <dgm:cxn modelId="{F7FEFE18-4B93-4894-B0E5-376F242FB510}" type="presParOf" srcId="{4820C5F3-09BD-445B-8797-AAC664DB166E}" destId="{27E5B152-D865-40E3-B0A9-0CCDB66956A9}" srcOrd="2" destOrd="0" presId="urn:microsoft.com/office/officeart/2008/layout/AccentedPicture"/>
    <dgm:cxn modelId="{853EFD31-7D4F-4536-BDF7-C1E0FE97A528}" type="presParOf" srcId="{27E5B152-D865-40E3-B0A9-0CCDB66956A9}" destId="{9CC9AA85-939B-4EE4-8855-E4838242C30B}" srcOrd="0" destOrd="0" presId="urn:microsoft.com/office/officeart/2008/layout/AccentedPicture"/>
    <dgm:cxn modelId="{8BD563FF-A71E-4EC2-949C-6FC1B4A85D3F}" type="presParOf" srcId="{A24B17E9-C655-4A5A-BAD7-5F14B7114AC7}" destId="{4C51CA5E-4C82-4DDC-97ED-12FFCFA06293}" srcOrd="7" destOrd="0" presId="urn:microsoft.com/office/officeart/2008/layout/AccentedPicture"/>
    <dgm:cxn modelId="{C7AD091A-0F08-4863-86E0-66928916768D}" type="presParOf" srcId="{A24B17E9-C655-4A5A-BAD7-5F14B7114AC7}" destId="{4D296C82-7C61-42E8-A196-B2D87AA04A34}" srcOrd="8" destOrd="0" presId="urn:microsoft.com/office/officeart/2008/layout/AccentedPicture"/>
    <dgm:cxn modelId="{418C1EF5-D320-4F59-8BF6-874D8D63BF90}" type="presParOf" srcId="{4D296C82-7C61-42E8-A196-B2D87AA04A34}" destId="{678FD3C8-4BA1-4EF1-A13B-DB464C47398D}" srcOrd="0" destOrd="0" presId="urn:microsoft.com/office/officeart/2008/layout/AccentedPicture"/>
    <dgm:cxn modelId="{054FDC11-487C-4AE3-A038-6364B4F031E7}" type="presParOf" srcId="{4D296C82-7C61-42E8-A196-B2D87AA04A34}" destId="{43B65616-006E-4205-B2FA-DC02BDED79DA}" srcOrd="1" destOrd="0" presId="urn:microsoft.com/office/officeart/2008/layout/AccentedPicture"/>
    <dgm:cxn modelId="{E6956D22-A6E2-4C8F-8342-677AA66381F8}" type="presParOf" srcId="{4D296C82-7C61-42E8-A196-B2D87AA04A34}" destId="{B84D76D7-539F-4C0D-801B-94F2D225D66A}" srcOrd="2" destOrd="0" presId="urn:microsoft.com/office/officeart/2008/layout/AccentedPicture"/>
    <dgm:cxn modelId="{05CE6A06-01FF-42B0-B9E6-CAD2F9EA1EFC}" type="presParOf" srcId="{B84D76D7-539F-4C0D-801B-94F2D225D66A}" destId="{61F7B46C-59D1-49E1-AC79-18DAEA71F1B8}" srcOrd="0" destOrd="0" presId="urn:microsoft.com/office/officeart/2008/layout/AccentedPicture"/>
    <dgm:cxn modelId="{3A886B9B-DC32-45F3-8B38-C64BC35225E4}" type="presParOf" srcId="{79BD6B44-C114-4BFA-9A88-5E1D7D84BFD0}" destId="{E9F36EB1-4BD3-455A-B651-36AE195A185E}" srcOrd="3" destOrd="0" presId="urn:microsoft.com/office/officeart/2008/layout/AccentedPicture"/>
    <dgm:cxn modelId="{72309EFE-FE92-4E26-894E-C72A8D2300BF}" type="presParOf" srcId="{E9F36EB1-4BD3-455A-B651-36AE195A185E}" destId="{512C5039-C402-48CF-ABF5-A495D4A8D094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A1FFE4-2A39-4BF5-854A-69CC7860B8EA}" type="doc">
      <dgm:prSet loTypeId="urn:microsoft.com/office/officeart/2009/3/layout/Phased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21155BA5-80FC-467E-8936-7B174794D360}">
      <dgm:prSet phldrT="[Text]"/>
      <dgm:spPr/>
      <dgm:t>
        <a:bodyPr/>
        <a:lstStyle/>
        <a:p>
          <a:r>
            <a:rPr lang="es-MX" dirty="0" smtClean="0"/>
            <a:t>OET</a:t>
          </a:r>
          <a:endParaRPr lang="es-MX" dirty="0"/>
        </a:p>
      </dgm:t>
    </dgm:pt>
    <dgm:pt modelId="{2BD90277-5B7B-47A5-8B88-7EBE8CBDD8BE}" type="parTrans" cxnId="{BC1C9725-3564-4BFB-A089-DE9ECE3D16BA}">
      <dgm:prSet/>
      <dgm:spPr/>
      <dgm:t>
        <a:bodyPr/>
        <a:lstStyle/>
        <a:p>
          <a:endParaRPr lang="es-MX"/>
        </a:p>
      </dgm:t>
    </dgm:pt>
    <dgm:pt modelId="{AAF465ED-CD89-41F0-8C62-84EA0FA12DB1}" type="sibTrans" cxnId="{BC1C9725-3564-4BFB-A089-DE9ECE3D16BA}">
      <dgm:prSet/>
      <dgm:spPr/>
      <dgm:t>
        <a:bodyPr/>
        <a:lstStyle/>
        <a:p>
          <a:endParaRPr lang="es-MX"/>
        </a:p>
      </dgm:t>
    </dgm:pt>
    <dgm:pt modelId="{2C75840F-7359-416D-8C6B-B9F8F67825AB}">
      <dgm:prSet phldrT="[Text]"/>
      <dgm:spPr/>
      <dgm:t>
        <a:bodyPr/>
        <a:lstStyle/>
        <a:p>
          <a:r>
            <a:rPr lang="es-MX" i="1" dirty="0" smtClean="0"/>
            <a:t>Clusters</a:t>
          </a:r>
          <a:endParaRPr lang="es-MX" i="1" dirty="0"/>
        </a:p>
      </dgm:t>
    </dgm:pt>
    <dgm:pt modelId="{954D6A34-8F5A-4DB6-A65B-30613345DCA6}" type="parTrans" cxnId="{DB45C83A-B401-4055-8230-4A9FF6B1D36B}">
      <dgm:prSet/>
      <dgm:spPr/>
      <dgm:t>
        <a:bodyPr/>
        <a:lstStyle/>
        <a:p>
          <a:endParaRPr lang="es-MX"/>
        </a:p>
      </dgm:t>
    </dgm:pt>
    <dgm:pt modelId="{214DDFDB-81F7-490B-9EBD-1BF4F1F52437}" type="sibTrans" cxnId="{DB45C83A-B401-4055-8230-4A9FF6B1D36B}">
      <dgm:prSet/>
      <dgm:spPr/>
      <dgm:t>
        <a:bodyPr/>
        <a:lstStyle/>
        <a:p>
          <a:endParaRPr lang="es-MX"/>
        </a:p>
      </dgm:t>
    </dgm:pt>
    <dgm:pt modelId="{6CEBA5DF-91D6-4CFA-AC6E-C692C7407574}">
      <dgm:prSet phldrT="[Text]"/>
      <dgm:spPr/>
      <dgm:t>
        <a:bodyPr/>
        <a:lstStyle/>
        <a:p>
          <a:r>
            <a:rPr lang="es-MX" dirty="0" smtClean="0"/>
            <a:t>Megatendencias</a:t>
          </a:r>
          <a:endParaRPr lang="es-MX" dirty="0"/>
        </a:p>
      </dgm:t>
    </dgm:pt>
    <dgm:pt modelId="{F264B594-3A2B-4AC4-BFD5-90ACB52917C6}" type="parTrans" cxnId="{03338E57-D7FF-4071-9770-027B62BB3A21}">
      <dgm:prSet/>
      <dgm:spPr/>
      <dgm:t>
        <a:bodyPr/>
        <a:lstStyle/>
        <a:p>
          <a:endParaRPr lang="es-MX"/>
        </a:p>
      </dgm:t>
    </dgm:pt>
    <dgm:pt modelId="{88095A9B-573C-412C-8DAE-DD963A4FA3B3}" type="sibTrans" cxnId="{03338E57-D7FF-4071-9770-027B62BB3A21}">
      <dgm:prSet/>
      <dgm:spPr/>
      <dgm:t>
        <a:bodyPr/>
        <a:lstStyle/>
        <a:p>
          <a:endParaRPr lang="es-MX"/>
        </a:p>
      </dgm:t>
    </dgm:pt>
    <dgm:pt modelId="{D68FEEB0-423D-415E-B054-019EB01B2347}">
      <dgm:prSet phldrT="[Text]"/>
      <dgm:spPr/>
      <dgm:t>
        <a:bodyPr/>
        <a:lstStyle/>
        <a:p>
          <a:r>
            <a:rPr lang="es-MX" dirty="0" smtClean="0"/>
            <a:t>Vocaciones productivas</a:t>
          </a:r>
          <a:endParaRPr lang="es-MX" dirty="0"/>
        </a:p>
      </dgm:t>
    </dgm:pt>
    <dgm:pt modelId="{D4DBC509-E0C7-40A7-9D51-2604E769932E}" type="parTrans" cxnId="{5FDD80CE-5E41-4F64-91E4-BD4EC26820EA}">
      <dgm:prSet/>
      <dgm:spPr/>
      <dgm:t>
        <a:bodyPr/>
        <a:lstStyle/>
        <a:p>
          <a:endParaRPr lang="es-MX"/>
        </a:p>
      </dgm:t>
    </dgm:pt>
    <dgm:pt modelId="{DFC7DF5F-72BD-45DA-A7B5-DA0F2CAE1790}" type="sibTrans" cxnId="{5FDD80CE-5E41-4F64-91E4-BD4EC26820EA}">
      <dgm:prSet/>
      <dgm:spPr/>
      <dgm:t>
        <a:bodyPr/>
        <a:lstStyle/>
        <a:p>
          <a:endParaRPr lang="es-MX"/>
        </a:p>
      </dgm:t>
    </dgm:pt>
    <dgm:pt modelId="{455AD480-B184-442C-ACD5-A6F2C6F2F29D}">
      <dgm:prSet phldrT="[Text]"/>
      <dgm:spPr/>
      <dgm:t>
        <a:bodyPr/>
        <a:lstStyle/>
        <a:p>
          <a:r>
            <a:rPr lang="es-MX" dirty="0" smtClean="0"/>
            <a:t>Emprendedores</a:t>
          </a:r>
          <a:endParaRPr lang="es-MX" dirty="0"/>
        </a:p>
      </dgm:t>
    </dgm:pt>
    <dgm:pt modelId="{3CB65E97-6C85-4F17-B107-C7F4C4D4D230}" type="parTrans" cxnId="{D2358FB4-8E41-4451-A401-B17303EFB62B}">
      <dgm:prSet/>
      <dgm:spPr/>
      <dgm:t>
        <a:bodyPr/>
        <a:lstStyle/>
        <a:p>
          <a:endParaRPr lang="es-MX"/>
        </a:p>
      </dgm:t>
    </dgm:pt>
    <dgm:pt modelId="{DE172AA9-C909-4DCA-B55A-98B8FEEC49E3}" type="sibTrans" cxnId="{D2358FB4-8E41-4451-A401-B17303EFB62B}">
      <dgm:prSet/>
      <dgm:spPr/>
      <dgm:t>
        <a:bodyPr/>
        <a:lstStyle/>
        <a:p>
          <a:endParaRPr lang="es-MX"/>
        </a:p>
      </dgm:t>
    </dgm:pt>
    <dgm:pt modelId="{0AA16E5A-833A-41F1-8685-D3B8A5902879}">
      <dgm:prSet phldrT="[Text]"/>
      <dgm:spPr/>
      <dgm:t>
        <a:bodyPr/>
        <a:lstStyle/>
        <a:p>
          <a:r>
            <a:rPr lang="es-MX" dirty="0" smtClean="0"/>
            <a:t>Identificar Oportunidades de Negocios</a:t>
          </a:r>
          <a:endParaRPr lang="es-MX" dirty="0"/>
        </a:p>
      </dgm:t>
    </dgm:pt>
    <dgm:pt modelId="{882430B1-0D6C-4346-BEB8-D13A08488DCA}" type="parTrans" cxnId="{6D6D6504-7139-4AF8-9425-6C316D2CFA93}">
      <dgm:prSet/>
      <dgm:spPr/>
      <dgm:t>
        <a:bodyPr/>
        <a:lstStyle/>
        <a:p>
          <a:endParaRPr lang="es-MX"/>
        </a:p>
      </dgm:t>
    </dgm:pt>
    <dgm:pt modelId="{DA8826C3-F066-4481-82DB-2892D9B55728}" type="sibTrans" cxnId="{6D6D6504-7139-4AF8-9425-6C316D2CFA93}">
      <dgm:prSet/>
      <dgm:spPr/>
      <dgm:t>
        <a:bodyPr/>
        <a:lstStyle/>
        <a:p>
          <a:endParaRPr lang="es-MX"/>
        </a:p>
      </dgm:t>
    </dgm:pt>
    <dgm:pt modelId="{72A5CCF6-7B99-4240-9DAC-93C6AA70AD58}">
      <dgm:prSet phldrT="[Text]"/>
      <dgm:spPr/>
      <dgm:t>
        <a:bodyPr/>
        <a:lstStyle/>
        <a:p>
          <a:r>
            <a:rPr lang="es-MX" dirty="0" smtClean="0"/>
            <a:t>Elevar la Competitividad</a:t>
          </a:r>
          <a:br>
            <a:rPr lang="es-MX" dirty="0" smtClean="0"/>
          </a:br>
          <a:r>
            <a:rPr lang="es-MX" dirty="0" smtClean="0"/>
            <a:t>Regional</a:t>
          </a:r>
          <a:endParaRPr lang="es-MX" dirty="0"/>
        </a:p>
      </dgm:t>
    </dgm:pt>
    <dgm:pt modelId="{290A2FE6-94E1-4326-95BD-200D36E49402}" type="parTrans" cxnId="{85D81695-3633-4DB2-ABEF-425D48FF3B78}">
      <dgm:prSet/>
      <dgm:spPr/>
      <dgm:t>
        <a:bodyPr/>
        <a:lstStyle/>
        <a:p>
          <a:endParaRPr lang="es-MX"/>
        </a:p>
      </dgm:t>
    </dgm:pt>
    <dgm:pt modelId="{AA197F09-5DDF-47A0-AED4-5CC2EAD1A705}" type="sibTrans" cxnId="{85D81695-3633-4DB2-ABEF-425D48FF3B78}">
      <dgm:prSet/>
      <dgm:spPr/>
      <dgm:t>
        <a:bodyPr/>
        <a:lstStyle/>
        <a:p>
          <a:endParaRPr lang="es-MX"/>
        </a:p>
      </dgm:t>
    </dgm:pt>
    <dgm:pt modelId="{921604B0-28BE-46D7-90C5-530B1B83A371}">
      <dgm:prSet phldrT="[Text]"/>
      <dgm:spPr/>
      <dgm:t>
        <a:bodyPr/>
        <a:lstStyle/>
        <a:p>
          <a:r>
            <a:rPr lang="es-MX" dirty="0" smtClean="0"/>
            <a:t>Visión</a:t>
          </a:r>
          <a:endParaRPr lang="es-MX" dirty="0"/>
        </a:p>
      </dgm:t>
    </dgm:pt>
    <dgm:pt modelId="{E199112E-DDF5-4B4E-AB52-293923D35F96}" type="parTrans" cxnId="{AFDFA35A-0B8F-492C-948C-D3586914D83B}">
      <dgm:prSet/>
      <dgm:spPr/>
      <dgm:t>
        <a:bodyPr/>
        <a:lstStyle/>
        <a:p>
          <a:endParaRPr lang="es-MX"/>
        </a:p>
      </dgm:t>
    </dgm:pt>
    <dgm:pt modelId="{42E771B2-E14F-4637-91A7-4EAD7D1ED62B}" type="sibTrans" cxnId="{AFDFA35A-0B8F-492C-948C-D3586914D83B}">
      <dgm:prSet/>
      <dgm:spPr/>
      <dgm:t>
        <a:bodyPr/>
        <a:lstStyle/>
        <a:p>
          <a:endParaRPr lang="es-MX"/>
        </a:p>
      </dgm:t>
    </dgm:pt>
    <dgm:pt modelId="{5C00F20B-A4BF-403A-8AE0-11F11F0562AA}">
      <dgm:prSet phldrT="[Text]"/>
      <dgm:spPr/>
      <dgm:t>
        <a:bodyPr/>
        <a:lstStyle/>
        <a:p>
          <a:r>
            <a:rPr lang="es-MX" dirty="0" smtClean="0"/>
            <a:t>Desarrollo Regional</a:t>
          </a:r>
          <a:endParaRPr lang="es-MX" dirty="0"/>
        </a:p>
      </dgm:t>
    </dgm:pt>
    <dgm:pt modelId="{668E0EC6-A75D-48F9-8DD9-C3D29D434AB6}" type="parTrans" cxnId="{3CBDFE5A-51BC-492F-B666-9F0CED5B79B6}">
      <dgm:prSet/>
      <dgm:spPr/>
      <dgm:t>
        <a:bodyPr/>
        <a:lstStyle/>
        <a:p>
          <a:endParaRPr lang="es-MX"/>
        </a:p>
      </dgm:t>
    </dgm:pt>
    <dgm:pt modelId="{E5A876A3-A9BE-42D2-AAEF-B92D0DDFC5F8}" type="sibTrans" cxnId="{3CBDFE5A-51BC-492F-B666-9F0CED5B79B6}">
      <dgm:prSet/>
      <dgm:spPr/>
      <dgm:t>
        <a:bodyPr/>
        <a:lstStyle/>
        <a:p>
          <a:endParaRPr lang="es-MX"/>
        </a:p>
      </dgm:t>
    </dgm:pt>
    <dgm:pt modelId="{E82664BF-9D35-4EE2-8C58-DF6D999062E9}">
      <dgm:prSet phldrT="[Text]"/>
      <dgm:spPr/>
      <dgm:t>
        <a:bodyPr/>
        <a:lstStyle/>
        <a:p>
          <a:r>
            <a:rPr lang="es-MX" dirty="0" smtClean="0"/>
            <a:t>Encadenamiento Productivo</a:t>
          </a:r>
          <a:endParaRPr lang="es-MX" dirty="0"/>
        </a:p>
      </dgm:t>
    </dgm:pt>
    <dgm:pt modelId="{720096AA-CCBB-4D83-AA18-1983642A0746}" type="parTrans" cxnId="{F7B973A0-1AA6-4741-9218-D666C802C36C}">
      <dgm:prSet/>
      <dgm:spPr/>
      <dgm:t>
        <a:bodyPr/>
        <a:lstStyle/>
        <a:p>
          <a:endParaRPr lang="es-MX"/>
        </a:p>
      </dgm:t>
    </dgm:pt>
    <dgm:pt modelId="{47E45480-1670-4B69-9BBC-903846A85BB0}" type="sibTrans" cxnId="{F7B973A0-1AA6-4741-9218-D666C802C36C}">
      <dgm:prSet/>
      <dgm:spPr/>
      <dgm:t>
        <a:bodyPr/>
        <a:lstStyle/>
        <a:p>
          <a:endParaRPr lang="es-MX"/>
        </a:p>
      </dgm:t>
    </dgm:pt>
    <dgm:pt modelId="{E4417076-567D-41F0-B26D-F85B68296783}" type="pres">
      <dgm:prSet presAssocID="{C9A1FFE4-2A39-4BF5-854A-69CC7860B8EA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A4E1BF95-1BDB-4E44-A851-D33D58611E1E}" type="pres">
      <dgm:prSet presAssocID="{C9A1FFE4-2A39-4BF5-854A-69CC7860B8EA}" presName="arc1" presStyleLbl="node1" presStyleIdx="0" presStyleCnt="4"/>
      <dgm:spPr/>
    </dgm:pt>
    <dgm:pt modelId="{82745A8C-B528-475D-A983-28A02413DB4D}" type="pres">
      <dgm:prSet presAssocID="{C9A1FFE4-2A39-4BF5-854A-69CC7860B8EA}" presName="arc3" presStyleLbl="node1" presStyleIdx="1" presStyleCnt="4"/>
      <dgm:spPr/>
    </dgm:pt>
    <dgm:pt modelId="{232674AC-751B-49FE-817F-AB458AF8F7B7}" type="pres">
      <dgm:prSet presAssocID="{C9A1FFE4-2A39-4BF5-854A-69CC7860B8EA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6139CB1-1D8C-4269-A24B-0774B4476871}" type="pres">
      <dgm:prSet presAssocID="{C9A1FFE4-2A39-4BF5-854A-69CC7860B8EA}" presName="arc2" presStyleLbl="node1" presStyleIdx="2" presStyleCnt="4"/>
      <dgm:spPr/>
    </dgm:pt>
    <dgm:pt modelId="{D17E7D7A-BBA3-429C-B5CA-5F70F3B0889A}" type="pres">
      <dgm:prSet presAssocID="{C9A1FFE4-2A39-4BF5-854A-69CC7860B8EA}" presName="arc4" presStyleLbl="node1" presStyleIdx="3" presStyleCnt="4"/>
      <dgm:spPr/>
    </dgm:pt>
    <dgm:pt modelId="{FA61FFD8-FC9A-407C-9E40-3CB3FE369511}" type="pres">
      <dgm:prSet presAssocID="{C9A1FFE4-2A39-4BF5-854A-69CC7860B8EA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35B04E-F5F7-45E7-B56F-7E25091565B2}" type="pres">
      <dgm:prSet presAssocID="{C9A1FFE4-2A39-4BF5-854A-69CC7860B8EA}" presName="middleComposite" presStyleCnt="0"/>
      <dgm:spPr/>
    </dgm:pt>
    <dgm:pt modelId="{14A2B0A0-FD94-4C93-9017-F80D244E800A}" type="pres">
      <dgm:prSet presAssocID="{0AA16E5A-833A-41F1-8685-D3B8A5902879}" presName="circ1" presStyleLbl="vennNode1" presStyleIdx="0" presStyleCnt="9"/>
      <dgm:spPr/>
      <dgm:t>
        <a:bodyPr/>
        <a:lstStyle/>
        <a:p>
          <a:endParaRPr lang="es-MX"/>
        </a:p>
      </dgm:t>
    </dgm:pt>
    <dgm:pt modelId="{5615DFD2-E47B-4BA3-B81B-63D908AFEC2C}" type="pres">
      <dgm:prSet presAssocID="{0AA16E5A-833A-41F1-8685-D3B8A5902879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3F707E2D-C2A8-4DCC-97BC-3D1D47AFAC26}" type="pres">
      <dgm:prSet presAssocID="{72A5CCF6-7B99-4240-9DAC-93C6AA70AD58}" presName="circ2" presStyleLbl="vennNode1" presStyleIdx="1" presStyleCnt="9"/>
      <dgm:spPr/>
      <dgm:t>
        <a:bodyPr/>
        <a:lstStyle/>
        <a:p>
          <a:endParaRPr lang="es-MX"/>
        </a:p>
      </dgm:t>
    </dgm:pt>
    <dgm:pt modelId="{A3445265-5908-43EE-9007-530E22A7EB6D}" type="pres">
      <dgm:prSet presAssocID="{72A5CCF6-7B99-4240-9DAC-93C6AA70AD58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C0AB327B-50DA-4AB9-9518-42BF9DFC16F1}" type="pres">
      <dgm:prSet presAssocID="{E82664BF-9D35-4EE2-8C58-DF6D999062E9}" presName="circ3" presStyleLbl="vennNode1" presStyleIdx="2" presStyleCnt="9"/>
      <dgm:spPr/>
      <dgm:t>
        <a:bodyPr/>
        <a:lstStyle/>
        <a:p>
          <a:endParaRPr lang="es-MX"/>
        </a:p>
      </dgm:t>
    </dgm:pt>
    <dgm:pt modelId="{A20CB2EE-BF65-4AD6-BC2E-6948F8138236}" type="pres">
      <dgm:prSet presAssocID="{E82664BF-9D35-4EE2-8C58-DF6D999062E9}" presName="circ3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16D28FD1-9C78-4DAF-AA48-3B143332AA74}" type="pres">
      <dgm:prSet presAssocID="{C9A1FFE4-2A39-4BF5-854A-69CC7860B8EA}" presName="leftComposite" presStyleCnt="0"/>
      <dgm:spPr/>
    </dgm:pt>
    <dgm:pt modelId="{AAEAEED5-6392-48DE-93BE-1FFAC6F1C0D6}" type="pres">
      <dgm:prSet presAssocID="{2C75840F-7359-416D-8C6B-B9F8F67825AB}" presName="childText1_1" presStyleLbl="vennNode1" presStyleIdx="3" presStyleCnt="9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79297FA9-2E71-4BDA-B234-B988DFE03CEF}" type="pres">
      <dgm:prSet presAssocID="{2C75840F-7359-416D-8C6B-B9F8F67825AB}" presName="ellipse1" presStyleLbl="vennNode1" presStyleIdx="4" presStyleCnt="9"/>
      <dgm:spPr/>
    </dgm:pt>
    <dgm:pt modelId="{A6E71427-9D4B-470A-9E2C-A3F62F9D5C2F}" type="pres">
      <dgm:prSet presAssocID="{2C75840F-7359-416D-8C6B-B9F8F67825AB}" presName="ellipse2" presStyleLbl="vennNode1" presStyleIdx="5" presStyleCnt="9"/>
      <dgm:spPr/>
    </dgm:pt>
    <dgm:pt modelId="{3EE721ED-B227-4479-9103-5B94F388400F}" type="pres">
      <dgm:prSet presAssocID="{6CEBA5DF-91D6-4CFA-AC6E-C692C7407574}" presName="childText1_2" presStyleLbl="vennNode1" presStyleIdx="6" presStyleCnt="9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3AE8CE26-71C1-4373-A5F2-BAE30F9C9ACD}" type="pres">
      <dgm:prSet presAssocID="{6CEBA5DF-91D6-4CFA-AC6E-C692C7407574}" presName="ellipse3" presStyleLbl="vennNode1" presStyleIdx="7" presStyleCnt="9"/>
      <dgm:spPr/>
    </dgm:pt>
    <dgm:pt modelId="{EB0146FF-1575-4F74-AB8B-F462A2159D8F}" type="pres">
      <dgm:prSet presAssocID="{D68FEEB0-423D-415E-B054-019EB01B2347}" presName="childText1_3" presStyleLbl="vennNode1" presStyleIdx="8" presStyleCnt="9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A8F40B0C-E09F-4E4E-8A0D-E76DBE468F20}" type="pres">
      <dgm:prSet presAssocID="{C9A1FFE4-2A39-4BF5-854A-69CC7860B8EA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BE93B932-D2C4-42E9-908D-E706F889090F}" type="pres">
      <dgm:prSet presAssocID="{C9A1FFE4-2A39-4BF5-854A-69CC7860B8EA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CBDFE5A-51BC-492F-B666-9F0CED5B79B6}" srcId="{921604B0-28BE-46D7-90C5-530B1B83A371}" destId="{5C00F20B-A4BF-403A-8AE0-11F11F0562AA}" srcOrd="0" destOrd="0" parTransId="{668E0EC6-A75D-48F9-8DD9-C3D29D434AB6}" sibTransId="{E5A876A3-A9BE-42D2-AAEF-B92D0DDFC5F8}"/>
    <dgm:cxn modelId="{85D81695-3633-4DB2-ABEF-425D48FF3B78}" srcId="{455AD480-B184-442C-ACD5-A6F2C6F2F29D}" destId="{72A5CCF6-7B99-4240-9DAC-93C6AA70AD58}" srcOrd="1" destOrd="0" parTransId="{290A2FE6-94E1-4326-95BD-200D36E49402}" sibTransId="{AA197F09-5DDF-47A0-AED4-5CC2EAD1A705}"/>
    <dgm:cxn modelId="{AF02E0B6-6760-4635-8756-63950B689778}" type="presOf" srcId="{E82664BF-9D35-4EE2-8C58-DF6D999062E9}" destId="{C0AB327B-50DA-4AB9-9518-42BF9DFC16F1}" srcOrd="0" destOrd="0" presId="urn:microsoft.com/office/officeart/2009/3/layout/PhasedProcess"/>
    <dgm:cxn modelId="{6C0C3B3A-AC24-4241-BEBD-843BD7DF0FC8}" type="presOf" srcId="{5C00F20B-A4BF-403A-8AE0-11F11F0562AA}" destId="{A8F40B0C-E09F-4E4E-8A0D-E76DBE468F20}" srcOrd="0" destOrd="0" presId="urn:microsoft.com/office/officeart/2009/3/layout/PhasedProcess"/>
    <dgm:cxn modelId="{5623B352-CA5A-4689-8E95-FA9887F69AC5}" type="presOf" srcId="{0AA16E5A-833A-41F1-8685-D3B8A5902879}" destId="{5615DFD2-E47B-4BA3-B81B-63D908AFEC2C}" srcOrd="1" destOrd="0" presId="urn:microsoft.com/office/officeart/2009/3/layout/PhasedProcess"/>
    <dgm:cxn modelId="{AFDFA35A-0B8F-492C-948C-D3586914D83B}" srcId="{C9A1FFE4-2A39-4BF5-854A-69CC7860B8EA}" destId="{921604B0-28BE-46D7-90C5-530B1B83A371}" srcOrd="2" destOrd="0" parTransId="{E199112E-DDF5-4B4E-AB52-293923D35F96}" sibTransId="{42E771B2-E14F-4637-91A7-4EAD7D1ED62B}"/>
    <dgm:cxn modelId="{5FDD80CE-5E41-4F64-91E4-BD4EC26820EA}" srcId="{21155BA5-80FC-467E-8936-7B174794D360}" destId="{D68FEEB0-423D-415E-B054-019EB01B2347}" srcOrd="2" destOrd="0" parTransId="{D4DBC509-E0C7-40A7-9D51-2604E769932E}" sibTransId="{DFC7DF5F-72BD-45DA-A7B5-DA0F2CAE1790}"/>
    <dgm:cxn modelId="{E1E0A7D6-BEC3-4592-9EEE-1107BD841CF5}" type="presOf" srcId="{455AD480-B184-442C-ACD5-A6F2C6F2F29D}" destId="{232674AC-751B-49FE-817F-AB458AF8F7B7}" srcOrd="0" destOrd="0" presId="urn:microsoft.com/office/officeart/2009/3/layout/PhasedProcess"/>
    <dgm:cxn modelId="{2AC30612-BCD4-4450-8BB2-471E341B6CF6}" type="presOf" srcId="{21155BA5-80FC-467E-8936-7B174794D360}" destId="{BE93B932-D2C4-42E9-908D-E706F889090F}" srcOrd="0" destOrd="0" presId="urn:microsoft.com/office/officeart/2009/3/layout/PhasedProcess"/>
    <dgm:cxn modelId="{1F4B431D-2871-4342-9354-DADD2DF750A5}" type="presOf" srcId="{E82664BF-9D35-4EE2-8C58-DF6D999062E9}" destId="{A20CB2EE-BF65-4AD6-BC2E-6948F8138236}" srcOrd="1" destOrd="0" presId="urn:microsoft.com/office/officeart/2009/3/layout/PhasedProcess"/>
    <dgm:cxn modelId="{F7B973A0-1AA6-4741-9218-D666C802C36C}" srcId="{455AD480-B184-442C-ACD5-A6F2C6F2F29D}" destId="{E82664BF-9D35-4EE2-8C58-DF6D999062E9}" srcOrd="2" destOrd="0" parTransId="{720096AA-CCBB-4D83-AA18-1983642A0746}" sibTransId="{47E45480-1670-4B69-9BBC-903846A85BB0}"/>
    <dgm:cxn modelId="{1085CFB0-E936-4EFE-8C56-078B41ED6BF5}" type="presOf" srcId="{2C75840F-7359-416D-8C6B-B9F8F67825AB}" destId="{AAEAEED5-6392-48DE-93BE-1FFAC6F1C0D6}" srcOrd="0" destOrd="0" presId="urn:microsoft.com/office/officeart/2009/3/layout/PhasedProcess"/>
    <dgm:cxn modelId="{30A697D0-7546-4EFB-A739-7468AA96020B}" type="presOf" srcId="{72A5CCF6-7B99-4240-9DAC-93C6AA70AD58}" destId="{A3445265-5908-43EE-9007-530E22A7EB6D}" srcOrd="1" destOrd="0" presId="urn:microsoft.com/office/officeart/2009/3/layout/PhasedProcess"/>
    <dgm:cxn modelId="{8C10F365-3DC8-4A4D-A507-3C37DDD40A2B}" type="presOf" srcId="{921604B0-28BE-46D7-90C5-530B1B83A371}" destId="{FA61FFD8-FC9A-407C-9E40-3CB3FE369511}" srcOrd="0" destOrd="0" presId="urn:microsoft.com/office/officeart/2009/3/layout/PhasedProcess"/>
    <dgm:cxn modelId="{147F525B-3B45-4D1F-9931-4F5253BC7C0B}" type="presOf" srcId="{0AA16E5A-833A-41F1-8685-D3B8A5902879}" destId="{14A2B0A0-FD94-4C93-9017-F80D244E800A}" srcOrd="0" destOrd="0" presId="urn:microsoft.com/office/officeart/2009/3/layout/PhasedProcess"/>
    <dgm:cxn modelId="{BC1C9725-3564-4BFB-A089-DE9ECE3D16BA}" srcId="{C9A1FFE4-2A39-4BF5-854A-69CC7860B8EA}" destId="{21155BA5-80FC-467E-8936-7B174794D360}" srcOrd="0" destOrd="0" parTransId="{2BD90277-5B7B-47A5-8B88-7EBE8CBDD8BE}" sibTransId="{AAF465ED-CD89-41F0-8C62-84EA0FA12DB1}"/>
    <dgm:cxn modelId="{DB45C83A-B401-4055-8230-4A9FF6B1D36B}" srcId="{21155BA5-80FC-467E-8936-7B174794D360}" destId="{2C75840F-7359-416D-8C6B-B9F8F67825AB}" srcOrd="0" destOrd="0" parTransId="{954D6A34-8F5A-4DB6-A65B-30613345DCA6}" sibTransId="{214DDFDB-81F7-490B-9EBD-1BF4F1F52437}"/>
    <dgm:cxn modelId="{72A8200C-B7D7-47A1-BF9A-3859F043097D}" type="presOf" srcId="{6CEBA5DF-91D6-4CFA-AC6E-C692C7407574}" destId="{3EE721ED-B227-4479-9103-5B94F388400F}" srcOrd="0" destOrd="0" presId="urn:microsoft.com/office/officeart/2009/3/layout/PhasedProcess"/>
    <dgm:cxn modelId="{9CC674C4-F07D-47A9-ADFF-F3FB0C3D089E}" type="presOf" srcId="{D68FEEB0-423D-415E-B054-019EB01B2347}" destId="{EB0146FF-1575-4F74-AB8B-F462A2159D8F}" srcOrd="0" destOrd="0" presId="urn:microsoft.com/office/officeart/2009/3/layout/PhasedProcess"/>
    <dgm:cxn modelId="{A9BF39E2-DF98-4910-A188-FBC8C86F4E2D}" type="presOf" srcId="{72A5CCF6-7B99-4240-9DAC-93C6AA70AD58}" destId="{3F707E2D-C2A8-4DCC-97BC-3D1D47AFAC26}" srcOrd="0" destOrd="0" presId="urn:microsoft.com/office/officeart/2009/3/layout/PhasedProcess"/>
    <dgm:cxn modelId="{03338E57-D7FF-4071-9770-027B62BB3A21}" srcId="{21155BA5-80FC-467E-8936-7B174794D360}" destId="{6CEBA5DF-91D6-4CFA-AC6E-C692C7407574}" srcOrd="1" destOrd="0" parTransId="{F264B594-3A2B-4AC4-BFD5-90ACB52917C6}" sibTransId="{88095A9B-573C-412C-8DAE-DD963A4FA3B3}"/>
    <dgm:cxn modelId="{6D6D6504-7139-4AF8-9425-6C316D2CFA93}" srcId="{455AD480-B184-442C-ACD5-A6F2C6F2F29D}" destId="{0AA16E5A-833A-41F1-8685-D3B8A5902879}" srcOrd="0" destOrd="0" parTransId="{882430B1-0D6C-4346-BEB8-D13A08488DCA}" sibTransId="{DA8826C3-F066-4481-82DB-2892D9B55728}"/>
    <dgm:cxn modelId="{FC836518-F342-4066-B602-086C181884BA}" type="presOf" srcId="{C9A1FFE4-2A39-4BF5-854A-69CC7860B8EA}" destId="{E4417076-567D-41F0-B26D-F85B68296783}" srcOrd="0" destOrd="0" presId="urn:microsoft.com/office/officeart/2009/3/layout/PhasedProcess"/>
    <dgm:cxn modelId="{D2358FB4-8E41-4451-A401-B17303EFB62B}" srcId="{C9A1FFE4-2A39-4BF5-854A-69CC7860B8EA}" destId="{455AD480-B184-442C-ACD5-A6F2C6F2F29D}" srcOrd="1" destOrd="0" parTransId="{3CB65E97-6C85-4F17-B107-C7F4C4D4D230}" sibTransId="{DE172AA9-C909-4DCA-B55A-98B8FEEC49E3}"/>
    <dgm:cxn modelId="{3BA15610-B6B9-4672-893D-E5D4F689B651}" type="presParOf" srcId="{E4417076-567D-41F0-B26D-F85B68296783}" destId="{A4E1BF95-1BDB-4E44-A851-D33D58611E1E}" srcOrd="0" destOrd="0" presId="urn:microsoft.com/office/officeart/2009/3/layout/PhasedProcess"/>
    <dgm:cxn modelId="{9B1C187A-4F85-4126-92D2-81F99D0813F5}" type="presParOf" srcId="{E4417076-567D-41F0-B26D-F85B68296783}" destId="{82745A8C-B528-475D-A983-28A02413DB4D}" srcOrd="1" destOrd="0" presId="urn:microsoft.com/office/officeart/2009/3/layout/PhasedProcess"/>
    <dgm:cxn modelId="{428B14B6-939B-4B13-920A-0E4040590AD3}" type="presParOf" srcId="{E4417076-567D-41F0-B26D-F85B68296783}" destId="{232674AC-751B-49FE-817F-AB458AF8F7B7}" srcOrd="2" destOrd="0" presId="urn:microsoft.com/office/officeart/2009/3/layout/PhasedProcess"/>
    <dgm:cxn modelId="{1F4AFF3B-B3F8-409B-9698-82F07E84C489}" type="presParOf" srcId="{E4417076-567D-41F0-B26D-F85B68296783}" destId="{66139CB1-1D8C-4269-A24B-0774B4476871}" srcOrd="3" destOrd="0" presId="urn:microsoft.com/office/officeart/2009/3/layout/PhasedProcess"/>
    <dgm:cxn modelId="{4491FE67-2298-40D4-8BBD-420BBFA75FCB}" type="presParOf" srcId="{E4417076-567D-41F0-B26D-F85B68296783}" destId="{D17E7D7A-BBA3-429C-B5CA-5F70F3B0889A}" srcOrd="4" destOrd="0" presId="urn:microsoft.com/office/officeart/2009/3/layout/PhasedProcess"/>
    <dgm:cxn modelId="{E9A12885-00B9-44D3-8EAE-51BBD325B163}" type="presParOf" srcId="{E4417076-567D-41F0-B26D-F85B68296783}" destId="{FA61FFD8-FC9A-407C-9E40-3CB3FE369511}" srcOrd="5" destOrd="0" presId="urn:microsoft.com/office/officeart/2009/3/layout/PhasedProcess"/>
    <dgm:cxn modelId="{32DBE7ED-D7D2-4B80-B986-2294D6EC424C}" type="presParOf" srcId="{E4417076-567D-41F0-B26D-F85B68296783}" destId="{7635B04E-F5F7-45E7-B56F-7E25091565B2}" srcOrd="6" destOrd="0" presId="urn:microsoft.com/office/officeart/2009/3/layout/PhasedProcess"/>
    <dgm:cxn modelId="{72D595B7-8560-4E87-98B1-C13BA385D989}" type="presParOf" srcId="{7635B04E-F5F7-45E7-B56F-7E25091565B2}" destId="{14A2B0A0-FD94-4C93-9017-F80D244E800A}" srcOrd="0" destOrd="0" presId="urn:microsoft.com/office/officeart/2009/3/layout/PhasedProcess"/>
    <dgm:cxn modelId="{98A93CD8-2871-4414-8E0A-32236E0E860B}" type="presParOf" srcId="{7635B04E-F5F7-45E7-B56F-7E25091565B2}" destId="{5615DFD2-E47B-4BA3-B81B-63D908AFEC2C}" srcOrd="1" destOrd="0" presId="urn:microsoft.com/office/officeart/2009/3/layout/PhasedProcess"/>
    <dgm:cxn modelId="{F434CDEC-65D4-4024-86E1-9E29A7D083F3}" type="presParOf" srcId="{7635B04E-F5F7-45E7-B56F-7E25091565B2}" destId="{3F707E2D-C2A8-4DCC-97BC-3D1D47AFAC26}" srcOrd="2" destOrd="0" presId="urn:microsoft.com/office/officeart/2009/3/layout/PhasedProcess"/>
    <dgm:cxn modelId="{6AAF14D8-A544-4E83-9202-64C9B62CE817}" type="presParOf" srcId="{7635B04E-F5F7-45E7-B56F-7E25091565B2}" destId="{A3445265-5908-43EE-9007-530E22A7EB6D}" srcOrd="3" destOrd="0" presId="urn:microsoft.com/office/officeart/2009/3/layout/PhasedProcess"/>
    <dgm:cxn modelId="{6D3EAD9E-163C-4F57-A8BA-876D3E82411E}" type="presParOf" srcId="{7635B04E-F5F7-45E7-B56F-7E25091565B2}" destId="{C0AB327B-50DA-4AB9-9518-42BF9DFC16F1}" srcOrd="4" destOrd="0" presId="urn:microsoft.com/office/officeart/2009/3/layout/PhasedProcess"/>
    <dgm:cxn modelId="{6A2A456E-4BD9-4CB4-BC4D-99321ED6DF08}" type="presParOf" srcId="{7635B04E-F5F7-45E7-B56F-7E25091565B2}" destId="{A20CB2EE-BF65-4AD6-BC2E-6948F8138236}" srcOrd="5" destOrd="0" presId="urn:microsoft.com/office/officeart/2009/3/layout/PhasedProcess"/>
    <dgm:cxn modelId="{EF402985-C30D-4403-97B0-636D86AEED33}" type="presParOf" srcId="{E4417076-567D-41F0-B26D-F85B68296783}" destId="{16D28FD1-9C78-4DAF-AA48-3B143332AA74}" srcOrd="7" destOrd="0" presId="urn:microsoft.com/office/officeart/2009/3/layout/PhasedProcess"/>
    <dgm:cxn modelId="{DB41D923-22D7-4EC9-9619-D914233E57D3}" type="presParOf" srcId="{16D28FD1-9C78-4DAF-AA48-3B143332AA74}" destId="{AAEAEED5-6392-48DE-93BE-1FFAC6F1C0D6}" srcOrd="0" destOrd="0" presId="urn:microsoft.com/office/officeart/2009/3/layout/PhasedProcess"/>
    <dgm:cxn modelId="{75AC01AF-21E8-44CA-9FAB-CE39B160480E}" type="presParOf" srcId="{16D28FD1-9C78-4DAF-AA48-3B143332AA74}" destId="{79297FA9-2E71-4BDA-B234-B988DFE03CEF}" srcOrd="1" destOrd="0" presId="urn:microsoft.com/office/officeart/2009/3/layout/PhasedProcess"/>
    <dgm:cxn modelId="{612BB835-568B-4160-B922-F6C1990209AC}" type="presParOf" srcId="{16D28FD1-9C78-4DAF-AA48-3B143332AA74}" destId="{A6E71427-9D4B-470A-9E2C-A3F62F9D5C2F}" srcOrd="2" destOrd="0" presId="urn:microsoft.com/office/officeart/2009/3/layout/PhasedProcess"/>
    <dgm:cxn modelId="{9B4F7EFD-AB4B-4112-885D-8B6FA89FE1A6}" type="presParOf" srcId="{16D28FD1-9C78-4DAF-AA48-3B143332AA74}" destId="{3EE721ED-B227-4479-9103-5B94F388400F}" srcOrd="3" destOrd="0" presId="urn:microsoft.com/office/officeart/2009/3/layout/PhasedProcess"/>
    <dgm:cxn modelId="{050CDBC7-6F33-4A11-A99D-BA0B4C2773F5}" type="presParOf" srcId="{16D28FD1-9C78-4DAF-AA48-3B143332AA74}" destId="{3AE8CE26-71C1-4373-A5F2-BAE30F9C9ACD}" srcOrd="4" destOrd="0" presId="urn:microsoft.com/office/officeart/2009/3/layout/PhasedProcess"/>
    <dgm:cxn modelId="{A0EE6F72-2522-4823-839E-E9134CEF6252}" type="presParOf" srcId="{16D28FD1-9C78-4DAF-AA48-3B143332AA74}" destId="{EB0146FF-1575-4F74-AB8B-F462A2159D8F}" srcOrd="5" destOrd="0" presId="urn:microsoft.com/office/officeart/2009/3/layout/PhasedProcess"/>
    <dgm:cxn modelId="{6D3A6179-5D7A-4D6D-B689-D52048C93F4F}" type="presParOf" srcId="{E4417076-567D-41F0-B26D-F85B68296783}" destId="{A8F40B0C-E09F-4E4E-8A0D-E76DBE468F20}" srcOrd="8" destOrd="0" presId="urn:microsoft.com/office/officeart/2009/3/layout/PhasedProcess"/>
    <dgm:cxn modelId="{BB74A21F-EFB7-4145-B98B-4CEF5BD92204}" type="presParOf" srcId="{E4417076-567D-41F0-B26D-F85B68296783}" destId="{BE93B932-D2C4-42E9-908D-E706F889090F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E3387B-7AB7-44F3-8F0C-68D39A82A2A6}">
      <dsp:nvSpPr>
        <dsp:cNvPr id="0" name=""/>
        <dsp:cNvSpPr/>
      </dsp:nvSpPr>
      <dsp:spPr>
        <a:xfrm>
          <a:off x="180472" y="1151363"/>
          <a:ext cx="2070698" cy="207080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Emprendedor</a:t>
          </a:r>
          <a:endParaRPr lang="es-MX" sz="1900" kern="1200" dirty="0"/>
        </a:p>
      </dsp:txBody>
      <dsp:txXfrm>
        <a:off x="483719" y="1454625"/>
        <a:ext cx="1464204" cy="1464277"/>
      </dsp:txXfrm>
    </dsp:sp>
    <dsp:sp modelId="{C3089C66-CDDD-4BCC-B420-BD068B974335}">
      <dsp:nvSpPr>
        <dsp:cNvPr id="0" name=""/>
        <dsp:cNvSpPr/>
      </dsp:nvSpPr>
      <dsp:spPr>
        <a:xfrm>
          <a:off x="-903371" y="0"/>
          <a:ext cx="4174187" cy="4351337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A9B076-6259-49CF-8C56-84C965D22F12}">
      <dsp:nvSpPr>
        <dsp:cNvPr id="0" name=""/>
        <dsp:cNvSpPr/>
      </dsp:nvSpPr>
      <dsp:spPr>
        <a:xfrm>
          <a:off x="2169471" y="366817"/>
          <a:ext cx="1109280" cy="110959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3BE091D-6212-4859-8FCB-F890DBA2A180}">
      <dsp:nvSpPr>
        <dsp:cNvPr id="0" name=""/>
        <dsp:cNvSpPr/>
      </dsp:nvSpPr>
      <dsp:spPr>
        <a:xfrm>
          <a:off x="3398479" y="384658"/>
          <a:ext cx="6202430" cy="1073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s-MX" sz="1600" b="1" kern="1200" dirty="0" smtClean="0"/>
            <a:t>Jean-</a:t>
          </a:r>
          <a:r>
            <a:rPr lang="es-MX" sz="1600" b="1" kern="1200" dirty="0" err="1" smtClean="0"/>
            <a:t>Baptiste</a:t>
          </a:r>
          <a:r>
            <a:rPr lang="es-MX" sz="1600" b="1" kern="1200" dirty="0" smtClean="0"/>
            <a:t> </a:t>
          </a:r>
          <a:r>
            <a:rPr lang="es-MX" sz="1600" b="1" kern="1200" dirty="0" err="1" smtClean="0"/>
            <a:t>Say</a:t>
          </a:r>
          <a:r>
            <a:rPr lang="es-MX" sz="1600" b="1" kern="1200" dirty="0" smtClean="0"/>
            <a:t> (1803): </a:t>
          </a:r>
          <a:r>
            <a:rPr lang="es-MX" sz="1600" i="1" kern="1200" dirty="0" smtClean="0"/>
            <a:t>”Un emprendedor es un agente económico que une todos los </a:t>
          </a:r>
          <a:r>
            <a:rPr lang="es-MX" sz="1600" i="1" kern="1200" dirty="0" smtClean="0">
              <a:solidFill>
                <a:schemeClr val="accent2"/>
              </a:solidFill>
            </a:rPr>
            <a:t>medios de producción</a:t>
          </a:r>
          <a:r>
            <a:rPr lang="es-MX" sz="1600" i="1" kern="1200" dirty="0" smtClean="0"/>
            <a:t>, la tierra de uno, el trabajo de otro y el capital de un tercero y produce un producto”.</a:t>
          </a:r>
          <a:endParaRPr lang="es-MX" sz="1600" i="1" kern="1200" dirty="0"/>
        </a:p>
      </dsp:txBody>
      <dsp:txXfrm>
        <a:off x="3398479" y="384658"/>
        <a:ext cx="6202430" cy="1073909"/>
      </dsp:txXfrm>
    </dsp:sp>
    <dsp:sp modelId="{8950B98F-29FA-4AD3-B3F1-AFEFA2FAF966}">
      <dsp:nvSpPr>
        <dsp:cNvPr id="0" name=""/>
        <dsp:cNvSpPr/>
      </dsp:nvSpPr>
      <dsp:spPr>
        <a:xfrm>
          <a:off x="2598211" y="1629140"/>
          <a:ext cx="1109280" cy="110959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B08B7AF-ED93-43C8-9508-A2B829C8262B}">
      <dsp:nvSpPr>
        <dsp:cNvPr id="0" name=""/>
        <dsp:cNvSpPr/>
      </dsp:nvSpPr>
      <dsp:spPr>
        <a:xfrm>
          <a:off x="3833406" y="1644805"/>
          <a:ext cx="6202430" cy="1073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s-MX" sz="1600" b="1" kern="1200" dirty="0" smtClean="0"/>
            <a:t>Joseph </a:t>
          </a:r>
          <a:r>
            <a:rPr lang="es-MX" sz="1600" b="1" kern="1200" dirty="0" err="1" smtClean="0"/>
            <a:t>Alois</a:t>
          </a:r>
          <a:r>
            <a:rPr lang="es-MX" sz="1600" b="1" kern="1200" dirty="0" smtClean="0"/>
            <a:t> </a:t>
          </a:r>
          <a:r>
            <a:rPr lang="es-MX" sz="1600" b="1" kern="1200" dirty="0" err="1" smtClean="0"/>
            <a:t>Schumpeter</a:t>
          </a:r>
          <a:r>
            <a:rPr lang="es-MX" sz="1600" b="1" kern="1200" dirty="0" smtClean="0"/>
            <a:t> (1934): </a:t>
          </a:r>
          <a:r>
            <a:rPr lang="es-MX" sz="1600" i="1" kern="1200" dirty="0" smtClean="0"/>
            <a:t>”Los emprendedores son </a:t>
          </a:r>
          <a:r>
            <a:rPr lang="es-MX" sz="1600" i="1" kern="1200" dirty="0" smtClean="0">
              <a:solidFill>
                <a:schemeClr val="accent2"/>
              </a:solidFill>
            </a:rPr>
            <a:t>innovadores</a:t>
          </a:r>
          <a:r>
            <a:rPr lang="es-MX" sz="1600" i="1" kern="1200" dirty="0" smtClean="0"/>
            <a:t> que buscan destruir el statu-quo de los productos y servicios existentes para crear nuevos productos y servicios”.</a:t>
          </a:r>
          <a:endParaRPr lang="es-MX" sz="1600" i="1" kern="1200" dirty="0"/>
        </a:p>
      </dsp:txBody>
      <dsp:txXfrm>
        <a:off x="3833406" y="1644805"/>
        <a:ext cx="6202430" cy="1073909"/>
      </dsp:txXfrm>
    </dsp:sp>
    <dsp:sp modelId="{7C58C66D-09FD-4BF1-9336-B1C07CFACA83}">
      <dsp:nvSpPr>
        <dsp:cNvPr id="0" name=""/>
        <dsp:cNvSpPr/>
      </dsp:nvSpPr>
      <dsp:spPr>
        <a:xfrm>
          <a:off x="2169471" y="2909303"/>
          <a:ext cx="1109280" cy="110959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1C26639-6604-4275-852C-976198D746C6}">
      <dsp:nvSpPr>
        <dsp:cNvPr id="0" name=""/>
        <dsp:cNvSpPr/>
      </dsp:nvSpPr>
      <dsp:spPr>
        <a:xfrm>
          <a:off x="3398479" y="2931930"/>
          <a:ext cx="6202430" cy="1073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s-MX" sz="1600" b="1" kern="1200" dirty="0" smtClean="0"/>
            <a:t>Peter </a:t>
          </a:r>
          <a:r>
            <a:rPr lang="es-MX" sz="1600" b="1" kern="1200" dirty="0" err="1" smtClean="0"/>
            <a:t>Druker</a:t>
          </a:r>
          <a:r>
            <a:rPr lang="es-MX" sz="1600" b="1" kern="1200" dirty="0" smtClean="0"/>
            <a:t> (1964): </a:t>
          </a:r>
          <a:r>
            <a:rPr lang="es-MX" sz="1600" i="1" kern="1200" dirty="0" smtClean="0"/>
            <a:t>”Un emprendedor busca el </a:t>
          </a:r>
          <a:r>
            <a:rPr lang="es-MX" sz="1600" i="1" kern="1200" dirty="0" smtClean="0">
              <a:solidFill>
                <a:schemeClr val="accent2"/>
              </a:solidFill>
            </a:rPr>
            <a:t>cambio</a:t>
          </a:r>
          <a:r>
            <a:rPr lang="es-MX" sz="1600" i="1" kern="1200" dirty="0" smtClean="0"/>
            <a:t>, responde a él y explota sus oportunidades. La </a:t>
          </a:r>
          <a:r>
            <a:rPr lang="es-MX" sz="1600" i="1" kern="1200" dirty="0" smtClean="0">
              <a:solidFill>
                <a:schemeClr val="accent2"/>
              </a:solidFill>
            </a:rPr>
            <a:t>innovación</a:t>
          </a:r>
          <a:r>
            <a:rPr lang="es-MX" sz="1600" i="1" kern="1200" dirty="0" smtClean="0"/>
            <a:t> es una herramienta específica de un emprendedor…”.</a:t>
          </a:r>
          <a:endParaRPr lang="es-MX" sz="1600" i="1" kern="1200" dirty="0"/>
        </a:p>
      </dsp:txBody>
      <dsp:txXfrm>
        <a:off x="3398479" y="2931930"/>
        <a:ext cx="6202430" cy="1073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FE157-F942-4974-A720-D0F1013D61D5}">
      <dsp:nvSpPr>
        <dsp:cNvPr id="0" name=""/>
        <dsp:cNvSpPr/>
      </dsp:nvSpPr>
      <dsp:spPr>
        <a:xfrm>
          <a:off x="264910" y="770313"/>
          <a:ext cx="7488015" cy="3650429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85EB8-A1F9-48B5-9B0A-DAE561715943}">
      <dsp:nvSpPr>
        <dsp:cNvPr id="0" name=""/>
        <dsp:cNvSpPr/>
      </dsp:nvSpPr>
      <dsp:spPr>
        <a:xfrm>
          <a:off x="3676039" y="1935568"/>
          <a:ext cx="2845748" cy="28284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 dirty="0"/>
        </a:p>
      </dsp:txBody>
      <dsp:txXfrm>
        <a:off x="3676039" y="1935568"/>
        <a:ext cx="2845748" cy="2828401"/>
      </dsp:txXfrm>
    </dsp:sp>
    <dsp:sp modelId="{BDD1CEB9-6C7D-4610-859A-F04D7F457AA7}">
      <dsp:nvSpPr>
        <dsp:cNvPr id="0" name=""/>
        <dsp:cNvSpPr/>
      </dsp:nvSpPr>
      <dsp:spPr>
        <a:xfrm>
          <a:off x="7592069" y="2827"/>
          <a:ext cx="1141027" cy="114102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AFFF9-D544-46FB-BCC8-ED8582767668}">
      <dsp:nvSpPr>
        <dsp:cNvPr id="0" name=""/>
        <dsp:cNvSpPr/>
      </dsp:nvSpPr>
      <dsp:spPr>
        <a:xfrm>
          <a:off x="8947593" y="2827"/>
          <a:ext cx="2765410" cy="1141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i="0" kern="1200" dirty="0" smtClean="0">
              <a:solidFill>
                <a:srgbClr val="FF0000"/>
              </a:solidFill>
            </a:rPr>
            <a:t>3 de cada 10 micro empresas cierran en el primer año de vida.</a:t>
          </a:r>
          <a:endParaRPr lang="es-MX" sz="1700" b="1" i="0" kern="1200" dirty="0">
            <a:solidFill>
              <a:srgbClr val="FF0000"/>
            </a:solidFill>
          </a:endParaRPr>
        </a:p>
      </dsp:txBody>
      <dsp:txXfrm>
        <a:off x="8947593" y="2827"/>
        <a:ext cx="2765410" cy="1141027"/>
      </dsp:txXfrm>
    </dsp:sp>
    <dsp:sp modelId="{9B928469-842E-4F2F-9B3F-86ACC9A71FAA}">
      <dsp:nvSpPr>
        <dsp:cNvPr id="0" name=""/>
        <dsp:cNvSpPr/>
      </dsp:nvSpPr>
      <dsp:spPr>
        <a:xfrm>
          <a:off x="7592069" y="1349240"/>
          <a:ext cx="1141027" cy="114102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701AF-AED5-44D4-AB10-1686C7204189}">
      <dsp:nvSpPr>
        <dsp:cNvPr id="0" name=""/>
        <dsp:cNvSpPr/>
      </dsp:nvSpPr>
      <dsp:spPr>
        <a:xfrm>
          <a:off x="8947593" y="1349240"/>
          <a:ext cx="2765410" cy="1141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i="0" kern="1200" dirty="0" smtClean="0">
              <a:solidFill>
                <a:schemeClr val="tx1"/>
              </a:solidFill>
            </a:rPr>
            <a:t>1 de cada 10 pequeñas y medianas empresas cierra al primer año de vida.</a:t>
          </a:r>
          <a:endParaRPr lang="es-MX" sz="1700" b="1" i="0" kern="1200" dirty="0">
            <a:solidFill>
              <a:schemeClr val="tx1"/>
            </a:solidFill>
          </a:endParaRPr>
        </a:p>
      </dsp:txBody>
      <dsp:txXfrm>
        <a:off x="8947593" y="1349240"/>
        <a:ext cx="2765410" cy="1141027"/>
      </dsp:txXfrm>
    </dsp:sp>
    <dsp:sp modelId="{85AE60E5-19E0-4479-AA74-E4AB030F0B00}">
      <dsp:nvSpPr>
        <dsp:cNvPr id="0" name=""/>
        <dsp:cNvSpPr/>
      </dsp:nvSpPr>
      <dsp:spPr>
        <a:xfrm>
          <a:off x="7592069" y="2695653"/>
          <a:ext cx="1141027" cy="114102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0130D-51CA-4AB3-8B60-D6429342A3B4}">
      <dsp:nvSpPr>
        <dsp:cNvPr id="0" name=""/>
        <dsp:cNvSpPr/>
      </dsp:nvSpPr>
      <dsp:spPr>
        <a:xfrm>
          <a:off x="8947593" y="2695653"/>
          <a:ext cx="2765410" cy="1141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i="0" kern="1200" dirty="0" smtClean="0">
              <a:solidFill>
                <a:schemeClr val="bg2">
                  <a:lumMod val="50000"/>
                </a:schemeClr>
              </a:solidFill>
            </a:rPr>
            <a:t>Para el sector manufacturero casi 7 de cada 10 negocios llegan con vida al cumplir el primer año. </a:t>
          </a:r>
          <a:endParaRPr lang="es-MX" sz="1700" b="1" i="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8947593" y="2695653"/>
        <a:ext cx="2765410" cy="1141027"/>
      </dsp:txXfrm>
    </dsp:sp>
    <dsp:sp modelId="{5DEA3BE7-0C72-48CB-AD48-086D9118CF6B}">
      <dsp:nvSpPr>
        <dsp:cNvPr id="0" name=""/>
        <dsp:cNvSpPr/>
      </dsp:nvSpPr>
      <dsp:spPr>
        <a:xfrm>
          <a:off x="7605477" y="4044893"/>
          <a:ext cx="1141027" cy="114102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34A0A-2064-4DBC-AA4D-11CF057C987D}">
      <dsp:nvSpPr>
        <dsp:cNvPr id="0" name=""/>
        <dsp:cNvSpPr/>
      </dsp:nvSpPr>
      <dsp:spPr>
        <a:xfrm>
          <a:off x="9006109" y="4044893"/>
          <a:ext cx="2765410" cy="1141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i="0" kern="1200" dirty="0" smtClean="0">
              <a:solidFill>
                <a:schemeClr val="accent5">
                  <a:lumMod val="75000"/>
                </a:schemeClr>
              </a:solidFill>
            </a:rPr>
            <a:t>Para los sectores comercio y servicios privados no financieros se reduce a poco más de 6 de cada 10.</a:t>
          </a:r>
          <a:endParaRPr lang="es-MX" sz="1700" b="1" i="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9006109" y="4044893"/>
        <a:ext cx="2765410" cy="11410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CFBB1-015F-4F14-967C-920F0394252C}">
      <dsp:nvSpPr>
        <dsp:cNvPr id="0" name=""/>
        <dsp:cNvSpPr/>
      </dsp:nvSpPr>
      <dsp:spPr>
        <a:xfrm>
          <a:off x="85627" y="2030108"/>
          <a:ext cx="4575320" cy="144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Vocaciones productivas</a:t>
          </a:r>
          <a:br>
            <a:rPr lang="es-MX" sz="2400" kern="1200" dirty="0" smtClean="0"/>
          </a:br>
          <a:r>
            <a:rPr lang="es-MX" sz="2400" kern="1200" dirty="0" err="1" smtClean="0"/>
            <a:t>Clusters</a:t>
          </a:r>
          <a:r>
            <a:rPr lang="es-MX" sz="2400" kern="1200" dirty="0" smtClean="0"/>
            <a:t> Estratégicos</a:t>
          </a:r>
          <a:br>
            <a:rPr lang="es-MX" sz="2400" kern="1200" dirty="0" smtClean="0"/>
          </a:br>
          <a:r>
            <a:rPr lang="es-MX" sz="2400" kern="1200" dirty="0" smtClean="0"/>
            <a:t>Cadenas productivas Megatendencias </a:t>
          </a:r>
          <a:endParaRPr lang="es-MX" sz="2400" kern="1200" dirty="0"/>
        </a:p>
      </dsp:txBody>
      <dsp:txXfrm>
        <a:off x="85627" y="2030108"/>
        <a:ext cx="4575320" cy="1449143"/>
      </dsp:txXfrm>
    </dsp:sp>
    <dsp:sp modelId="{03A94A66-10AB-4043-B9FC-B011FBE385F9}">
      <dsp:nvSpPr>
        <dsp:cNvPr id="0" name=""/>
        <dsp:cNvSpPr/>
      </dsp:nvSpPr>
      <dsp:spPr>
        <a:xfrm>
          <a:off x="292629" y="1589369"/>
          <a:ext cx="349793" cy="3497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8E478-3A94-443B-AA00-10172E2A4811}">
      <dsp:nvSpPr>
        <dsp:cNvPr id="0" name=""/>
        <dsp:cNvSpPr/>
      </dsp:nvSpPr>
      <dsp:spPr>
        <a:xfrm>
          <a:off x="537484" y="1099658"/>
          <a:ext cx="349793" cy="3497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48EC3-F8C6-427A-BC5A-70FDEEDBBD74}">
      <dsp:nvSpPr>
        <dsp:cNvPr id="0" name=""/>
        <dsp:cNvSpPr/>
      </dsp:nvSpPr>
      <dsp:spPr>
        <a:xfrm>
          <a:off x="1125137" y="1197600"/>
          <a:ext cx="549675" cy="549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D547-B348-495E-B803-11866B09EEA9}">
      <dsp:nvSpPr>
        <dsp:cNvPr id="0" name=""/>
        <dsp:cNvSpPr/>
      </dsp:nvSpPr>
      <dsp:spPr>
        <a:xfrm>
          <a:off x="1614847" y="658918"/>
          <a:ext cx="349793" cy="3497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FBC79C-7A67-4C04-AE98-FA26269B49D2}">
      <dsp:nvSpPr>
        <dsp:cNvPr id="0" name=""/>
        <dsp:cNvSpPr/>
      </dsp:nvSpPr>
      <dsp:spPr>
        <a:xfrm>
          <a:off x="2251471" y="463034"/>
          <a:ext cx="349793" cy="34979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61973-5F84-452F-AB3F-070FE83A519C}">
      <dsp:nvSpPr>
        <dsp:cNvPr id="0" name=""/>
        <dsp:cNvSpPr/>
      </dsp:nvSpPr>
      <dsp:spPr>
        <a:xfrm>
          <a:off x="3035008" y="805832"/>
          <a:ext cx="349793" cy="3497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B97073-A2FA-4BE1-88F0-7CC9178ECB1C}">
      <dsp:nvSpPr>
        <dsp:cNvPr id="0" name=""/>
        <dsp:cNvSpPr/>
      </dsp:nvSpPr>
      <dsp:spPr>
        <a:xfrm>
          <a:off x="3524719" y="1050687"/>
          <a:ext cx="549675" cy="549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1AEDB-13DB-480B-B5B0-012BE398E523}">
      <dsp:nvSpPr>
        <dsp:cNvPr id="0" name=""/>
        <dsp:cNvSpPr/>
      </dsp:nvSpPr>
      <dsp:spPr>
        <a:xfrm>
          <a:off x="4210314" y="1589369"/>
          <a:ext cx="349793" cy="3497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59E28-1DAA-448C-897A-EC6165F7904E}">
      <dsp:nvSpPr>
        <dsp:cNvPr id="0" name=""/>
        <dsp:cNvSpPr/>
      </dsp:nvSpPr>
      <dsp:spPr>
        <a:xfrm>
          <a:off x="4504140" y="2128050"/>
          <a:ext cx="349793" cy="3497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D50601-6109-45E2-902A-A0C67C13E7C6}">
      <dsp:nvSpPr>
        <dsp:cNvPr id="0" name=""/>
        <dsp:cNvSpPr/>
      </dsp:nvSpPr>
      <dsp:spPr>
        <a:xfrm>
          <a:off x="1957645" y="1099658"/>
          <a:ext cx="899468" cy="89946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04D35-037C-4505-AE7B-CC0B57897D79}">
      <dsp:nvSpPr>
        <dsp:cNvPr id="0" name=""/>
        <dsp:cNvSpPr/>
      </dsp:nvSpPr>
      <dsp:spPr>
        <a:xfrm>
          <a:off x="47773" y="2960558"/>
          <a:ext cx="349793" cy="3497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5EA7F-9AC1-46D0-A448-96B0C976ACF3}">
      <dsp:nvSpPr>
        <dsp:cNvPr id="0" name=""/>
        <dsp:cNvSpPr/>
      </dsp:nvSpPr>
      <dsp:spPr>
        <a:xfrm>
          <a:off x="341600" y="3401298"/>
          <a:ext cx="549675" cy="549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09C861-5CAC-4B7B-A56B-EE2B970365AA}">
      <dsp:nvSpPr>
        <dsp:cNvPr id="0" name=""/>
        <dsp:cNvSpPr/>
      </dsp:nvSpPr>
      <dsp:spPr>
        <a:xfrm>
          <a:off x="1076166" y="3793067"/>
          <a:ext cx="799527" cy="7995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2F327-697A-4D40-9CE0-955CEA86E8C5}">
      <dsp:nvSpPr>
        <dsp:cNvPr id="0" name=""/>
        <dsp:cNvSpPr/>
      </dsp:nvSpPr>
      <dsp:spPr>
        <a:xfrm>
          <a:off x="2104558" y="4429690"/>
          <a:ext cx="349793" cy="3497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C32AD-6BC4-470B-8704-EB390B9AA63C}">
      <dsp:nvSpPr>
        <dsp:cNvPr id="0" name=""/>
        <dsp:cNvSpPr/>
      </dsp:nvSpPr>
      <dsp:spPr>
        <a:xfrm>
          <a:off x="2300442" y="3793067"/>
          <a:ext cx="549675" cy="54967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3ABA6-61C7-49AE-970B-38661401D052}">
      <dsp:nvSpPr>
        <dsp:cNvPr id="0" name=""/>
        <dsp:cNvSpPr/>
      </dsp:nvSpPr>
      <dsp:spPr>
        <a:xfrm>
          <a:off x="2790153" y="4478662"/>
          <a:ext cx="349793" cy="3497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2046D-F311-476E-90E5-A9E469193BD5}">
      <dsp:nvSpPr>
        <dsp:cNvPr id="0" name=""/>
        <dsp:cNvSpPr/>
      </dsp:nvSpPr>
      <dsp:spPr>
        <a:xfrm>
          <a:off x="3230893" y="3695124"/>
          <a:ext cx="799527" cy="79952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6FA4D-27D2-4663-BBA0-F90CAF543BFA}">
      <dsp:nvSpPr>
        <dsp:cNvPr id="0" name=""/>
        <dsp:cNvSpPr/>
      </dsp:nvSpPr>
      <dsp:spPr>
        <a:xfrm>
          <a:off x="4308256" y="3499240"/>
          <a:ext cx="549675" cy="549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72F49-1F85-4881-8475-18BBDE346B3B}">
      <dsp:nvSpPr>
        <dsp:cNvPr id="0" name=""/>
        <dsp:cNvSpPr/>
      </dsp:nvSpPr>
      <dsp:spPr>
        <a:xfrm>
          <a:off x="4857931" y="1196786"/>
          <a:ext cx="1614317" cy="3081908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3FA5A-473B-4B50-BF57-3E79AF7964C3}">
      <dsp:nvSpPr>
        <dsp:cNvPr id="0" name=""/>
        <dsp:cNvSpPr/>
      </dsp:nvSpPr>
      <dsp:spPr>
        <a:xfrm>
          <a:off x="6178737" y="1196786"/>
          <a:ext cx="1614317" cy="3081908"/>
        </a:xfrm>
        <a:prstGeom prst="chevron">
          <a:avLst>
            <a:gd name="adj" fmla="val 623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546F3-E463-41DC-9112-4588FE82A673}">
      <dsp:nvSpPr>
        <dsp:cNvPr id="0" name=""/>
        <dsp:cNvSpPr/>
      </dsp:nvSpPr>
      <dsp:spPr>
        <a:xfrm>
          <a:off x="7969162" y="942090"/>
          <a:ext cx="3742282" cy="37422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Identificación de Oportunidades de Negocio de Alto Valor Agregado</a:t>
          </a:r>
          <a:endParaRPr lang="es-MX" sz="2400" b="1" kern="1200" dirty="0"/>
        </a:p>
      </dsp:txBody>
      <dsp:txXfrm>
        <a:off x="8517207" y="1490135"/>
        <a:ext cx="2646192" cy="26461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507F3-75A7-4FCC-A3AB-9817A618891C}">
      <dsp:nvSpPr>
        <dsp:cNvPr id="0" name=""/>
        <dsp:cNvSpPr/>
      </dsp:nvSpPr>
      <dsp:spPr>
        <a:xfrm>
          <a:off x="267494" y="217"/>
          <a:ext cx="3411107" cy="4350901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8189-800E-411C-B185-F40B1C7A933E}">
      <dsp:nvSpPr>
        <dsp:cNvPr id="0" name=""/>
        <dsp:cNvSpPr/>
      </dsp:nvSpPr>
      <dsp:spPr>
        <a:xfrm>
          <a:off x="1496912" y="1621917"/>
          <a:ext cx="2387774" cy="23732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 dirty="0"/>
        </a:p>
      </dsp:txBody>
      <dsp:txXfrm>
        <a:off x="1496912" y="1621917"/>
        <a:ext cx="2387774" cy="2373219"/>
      </dsp:txXfrm>
    </dsp:sp>
    <dsp:sp modelId="{DBD1B359-E620-41ED-889B-24A3D6D53103}">
      <dsp:nvSpPr>
        <dsp:cNvPr id="0" name=""/>
        <dsp:cNvSpPr/>
      </dsp:nvSpPr>
      <dsp:spPr>
        <a:xfrm>
          <a:off x="4093708" y="217"/>
          <a:ext cx="760287" cy="7602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AAE1E-E9AF-4900-999B-1DA145AAF0BF}">
      <dsp:nvSpPr>
        <dsp:cNvPr id="0" name=""/>
        <dsp:cNvSpPr/>
      </dsp:nvSpPr>
      <dsp:spPr>
        <a:xfrm>
          <a:off x="4936429" y="217"/>
          <a:ext cx="5357795" cy="76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¿Qué mercados existen en mi estado/región?</a:t>
          </a:r>
          <a:endParaRPr lang="es-MX" sz="1700" kern="1200" dirty="0"/>
        </a:p>
      </dsp:txBody>
      <dsp:txXfrm>
        <a:off x="4936429" y="217"/>
        <a:ext cx="5357795" cy="760287"/>
      </dsp:txXfrm>
    </dsp:sp>
    <dsp:sp modelId="{7F6422C5-1F72-4DBE-9B77-0FF34ECE26E9}">
      <dsp:nvSpPr>
        <dsp:cNvPr id="0" name=""/>
        <dsp:cNvSpPr/>
      </dsp:nvSpPr>
      <dsp:spPr>
        <a:xfrm>
          <a:off x="4093708" y="897356"/>
          <a:ext cx="760287" cy="76028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F8F8C-5EEE-4EEF-B17C-7444B9E67080}">
      <dsp:nvSpPr>
        <dsp:cNvPr id="0" name=""/>
        <dsp:cNvSpPr/>
      </dsp:nvSpPr>
      <dsp:spPr>
        <a:xfrm>
          <a:off x="4936429" y="897356"/>
          <a:ext cx="5357795" cy="76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¿Qué productos requiere un mercado?</a:t>
          </a:r>
          <a:endParaRPr lang="es-MX" sz="1700" kern="1200" dirty="0"/>
        </a:p>
      </dsp:txBody>
      <dsp:txXfrm>
        <a:off x="4936429" y="897356"/>
        <a:ext cx="5357795" cy="760287"/>
      </dsp:txXfrm>
    </dsp:sp>
    <dsp:sp modelId="{7D739229-A905-47DB-AB9D-DC27AC80C07B}">
      <dsp:nvSpPr>
        <dsp:cNvPr id="0" name=""/>
        <dsp:cNvSpPr/>
      </dsp:nvSpPr>
      <dsp:spPr>
        <a:xfrm>
          <a:off x="4093708" y="1794496"/>
          <a:ext cx="760287" cy="76028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E0D8B-C4E8-447B-8E0F-CCFD95C2C885}">
      <dsp:nvSpPr>
        <dsp:cNvPr id="0" name=""/>
        <dsp:cNvSpPr/>
      </dsp:nvSpPr>
      <dsp:spPr>
        <a:xfrm>
          <a:off x="4936429" y="1794496"/>
          <a:ext cx="5357795" cy="76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¿Qué insumo puedo producir para una industria?</a:t>
          </a:r>
          <a:endParaRPr lang="es-MX" sz="1700" kern="1200" dirty="0"/>
        </a:p>
      </dsp:txBody>
      <dsp:txXfrm>
        <a:off x="4936429" y="1794496"/>
        <a:ext cx="5357795" cy="760287"/>
      </dsp:txXfrm>
    </dsp:sp>
    <dsp:sp modelId="{BFBD7AE0-C3B8-44B4-8063-5342DCDADC7F}">
      <dsp:nvSpPr>
        <dsp:cNvPr id="0" name=""/>
        <dsp:cNvSpPr/>
      </dsp:nvSpPr>
      <dsp:spPr>
        <a:xfrm>
          <a:off x="4093708" y="2691635"/>
          <a:ext cx="760287" cy="76028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9AA85-939B-4EE4-8855-E4838242C30B}">
      <dsp:nvSpPr>
        <dsp:cNvPr id="0" name=""/>
        <dsp:cNvSpPr/>
      </dsp:nvSpPr>
      <dsp:spPr>
        <a:xfrm>
          <a:off x="4936429" y="2691635"/>
          <a:ext cx="5357795" cy="76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¿Cómo serán los productos del futuro?</a:t>
          </a:r>
          <a:endParaRPr lang="es-MX" sz="1700" kern="1200" dirty="0"/>
        </a:p>
      </dsp:txBody>
      <dsp:txXfrm>
        <a:off x="4936429" y="2691635"/>
        <a:ext cx="5357795" cy="760287"/>
      </dsp:txXfrm>
    </dsp:sp>
    <dsp:sp modelId="{43B65616-006E-4205-B2FA-DC02BDED79DA}">
      <dsp:nvSpPr>
        <dsp:cNvPr id="0" name=""/>
        <dsp:cNvSpPr/>
      </dsp:nvSpPr>
      <dsp:spPr>
        <a:xfrm>
          <a:off x="4093708" y="3588775"/>
          <a:ext cx="760287" cy="760287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F7B46C-59D1-49E1-AC79-18DAEA71F1B8}">
      <dsp:nvSpPr>
        <dsp:cNvPr id="0" name=""/>
        <dsp:cNvSpPr/>
      </dsp:nvSpPr>
      <dsp:spPr>
        <a:xfrm>
          <a:off x="4936429" y="3588775"/>
          <a:ext cx="5357795" cy="76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21590" rIns="4318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¿Qué productos tendrán mercados crecientes en el futuro?</a:t>
          </a:r>
          <a:endParaRPr lang="es-MX" sz="1700" kern="1200" dirty="0"/>
        </a:p>
      </dsp:txBody>
      <dsp:txXfrm>
        <a:off x="4936429" y="3588775"/>
        <a:ext cx="5357795" cy="7602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1BF95-1BDB-4E44-A851-D33D58611E1E}">
      <dsp:nvSpPr>
        <dsp:cNvPr id="0" name=""/>
        <dsp:cNvSpPr/>
      </dsp:nvSpPr>
      <dsp:spPr>
        <a:xfrm rot="5400000">
          <a:off x="309" y="938711"/>
          <a:ext cx="4030163" cy="40307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745A8C-B528-475D-A983-28A02413DB4D}">
      <dsp:nvSpPr>
        <dsp:cNvPr id="0" name=""/>
        <dsp:cNvSpPr/>
      </dsp:nvSpPr>
      <dsp:spPr>
        <a:xfrm rot="16200000">
          <a:off x="4148174" y="938711"/>
          <a:ext cx="4030163" cy="40307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32674AC-751B-49FE-817F-AB458AF8F7B7}">
      <dsp:nvSpPr>
        <dsp:cNvPr id="0" name=""/>
        <dsp:cNvSpPr/>
      </dsp:nvSpPr>
      <dsp:spPr>
        <a:xfrm>
          <a:off x="4624728" y="4439840"/>
          <a:ext cx="3059979" cy="806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Emprendedores</a:t>
          </a:r>
          <a:endParaRPr lang="es-MX" sz="3400" kern="1200" dirty="0"/>
        </a:p>
      </dsp:txBody>
      <dsp:txXfrm>
        <a:off x="4624728" y="4439840"/>
        <a:ext cx="3059979" cy="806291"/>
      </dsp:txXfrm>
    </dsp:sp>
    <dsp:sp modelId="{66139CB1-1D8C-4269-A24B-0774B4476871}">
      <dsp:nvSpPr>
        <dsp:cNvPr id="0" name=""/>
        <dsp:cNvSpPr/>
      </dsp:nvSpPr>
      <dsp:spPr>
        <a:xfrm rot="5400000">
          <a:off x="4018896" y="938711"/>
          <a:ext cx="4030163" cy="40307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7E7D7A-BBA3-429C-B5CA-5F70F3B0889A}">
      <dsp:nvSpPr>
        <dsp:cNvPr id="0" name=""/>
        <dsp:cNvSpPr/>
      </dsp:nvSpPr>
      <dsp:spPr>
        <a:xfrm rot="16200000">
          <a:off x="8165541" y="938711"/>
          <a:ext cx="4030163" cy="40307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61FFD8-FC9A-407C-9E40-3CB3FE369511}">
      <dsp:nvSpPr>
        <dsp:cNvPr id="0" name=""/>
        <dsp:cNvSpPr/>
      </dsp:nvSpPr>
      <dsp:spPr>
        <a:xfrm>
          <a:off x="8348171" y="4439840"/>
          <a:ext cx="3059979" cy="806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Visión</a:t>
          </a:r>
          <a:endParaRPr lang="es-MX" sz="3400" kern="1200" dirty="0"/>
        </a:p>
      </dsp:txBody>
      <dsp:txXfrm>
        <a:off x="8348171" y="4439840"/>
        <a:ext cx="3059979" cy="806291"/>
      </dsp:txXfrm>
    </dsp:sp>
    <dsp:sp modelId="{14A2B0A0-FD94-4C93-9017-F80D244E800A}">
      <dsp:nvSpPr>
        <dsp:cNvPr id="0" name=""/>
        <dsp:cNvSpPr/>
      </dsp:nvSpPr>
      <dsp:spPr>
        <a:xfrm>
          <a:off x="5266537" y="1639825"/>
          <a:ext cx="1697087" cy="169708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Identificar Oportunidades de Negocios</a:t>
          </a:r>
          <a:endParaRPr lang="es-MX" sz="1100" kern="1200" dirty="0"/>
        </a:p>
      </dsp:txBody>
      <dsp:txXfrm>
        <a:off x="5492815" y="1936815"/>
        <a:ext cx="1244530" cy="763689"/>
      </dsp:txXfrm>
    </dsp:sp>
    <dsp:sp modelId="{3F707E2D-C2A8-4DCC-97BC-3D1D47AFAC26}">
      <dsp:nvSpPr>
        <dsp:cNvPr id="0" name=""/>
        <dsp:cNvSpPr/>
      </dsp:nvSpPr>
      <dsp:spPr>
        <a:xfrm>
          <a:off x="5878903" y="2700505"/>
          <a:ext cx="1697087" cy="1697087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Elevar la Competitividad</a:t>
          </a:r>
          <a:br>
            <a:rPr lang="es-MX" sz="1100" kern="1200" dirty="0" smtClean="0"/>
          </a:br>
          <a:r>
            <a:rPr lang="es-MX" sz="1100" kern="1200" dirty="0" smtClean="0"/>
            <a:t>Regional</a:t>
          </a:r>
          <a:endParaRPr lang="es-MX" sz="1100" kern="1200" dirty="0"/>
        </a:p>
      </dsp:txBody>
      <dsp:txXfrm>
        <a:off x="6397929" y="3138919"/>
        <a:ext cx="1018252" cy="933398"/>
      </dsp:txXfrm>
    </dsp:sp>
    <dsp:sp modelId="{C0AB327B-50DA-4AB9-9518-42BF9DFC16F1}">
      <dsp:nvSpPr>
        <dsp:cNvPr id="0" name=""/>
        <dsp:cNvSpPr/>
      </dsp:nvSpPr>
      <dsp:spPr>
        <a:xfrm>
          <a:off x="4654171" y="2700505"/>
          <a:ext cx="1697087" cy="169708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Encadenamiento Productivo</a:t>
          </a:r>
          <a:endParaRPr lang="es-MX" sz="1100" kern="1200" dirty="0"/>
        </a:p>
      </dsp:txBody>
      <dsp:txXfrm>
        <a:off x="4813980" y="3138919"/>
        <a:ext cx="1018252" cy="933398"/>
      </dsp:txXfrm>
    </dsp:sp>
    <dsp:sp modelId="{AAEAEED5-6392-48DE-93BE-1FFAC6F1C0D6}">
      <dsp:nvSpPr>
        <dsp:cNvPr id="0" name=""/>
        <dsp:cNvSpPr/>
      </dsp:nvSpPr>
      <dsp:spPr>
        <a:xfrm>
          <a:off x="1162489" y="1550824"/>
          <a:ext cx="1276992" cy="127702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i="1" kern="1200" dirty="0" smtClean="0"/>
            <a:t>Clusters</a:t>
          </a:r>
          <a:endParaRPr lang="es-MX" sz="900" i="1" kern="1200" dirty="0"/>
        </a:p>
      </dsp:txBody>
      <dsp:txXfrm>
        <a:off x="1349500" y="1737840"/>
        <a:ext cx="902970" cy="902990"/>
      </dsp:txXfrm>
    </dsp:sp>
    <dsp:sp modelId="{79297FA9-2E71-4BDA-B234-B988DFE03CEF}">
      <dsp:nvSpPr>
        <dsp:cNvPr id="0" name=""/>
        <dsp:cNvSpPr/>
      </dsp:nvSpPr>
      <dsp:spPr>
        <a:xfrm>
          <a:off x="691513" y="2618472"/>
          <a:ext cx="627268" cy="627017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A6E71427-9D4B-470A-9E2C-A3F62F9D5C2F}">
      <dsp:nvSpPr>
        <dsp:cNvPr id="0" name=""/>
        <dsp:cNvSpPr/>
      </dsp:nvSpPr>
      <dsp:spPr>
        <a:xfrm>
          <a:off x="2544276" y="1802019"/>
          <a:ext cx="364983" cy="364744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3EE721ED-B227-4479-9103-5B94F388400F}">
      <dsp:nvSpPr>
        <dsp:cNvPr id="0" name=""/>
        <dsp:cNvSpPr/>
      </dsp:nvSpPr>
      <dsp:spPr>
        <a:xfrm>
          <a:off x="2408642" y="2313549"/>
          <a:ext cx="1276992" cy="127702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Megatendencias</a:t>
          </a:r>
          <a:endParaRPr lang="es-MX" sz="900" kern="1200" dirty="0"/>
        </a:p>
      </dsp:txBody>
      <dsp:txXfrm>
        <a:off x="2595653" y="2500565"/>
        <a:ext cx="902970" cy="902990"/>
      </dsp:txXfrm>
    </dsp:sp>
    <dsp:sp modelId="{3AE8CE26-71C1-4373-A5F2-BAE30F9C9ACD}">
      <dsp:nvSpPr>
        <dsp:cNvPr id="0" name=""/>
        <dsp:cNvSpPr/>
      </dsp:nvSpPr>
      <dsp:spPr>
        <a:xfrm>
          <a:off x="2542180" y="3668672"/>
          <a:ext cx="364983" cy="36474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EB0146FF-1575-4F74-AB8B-F462A2159D8F}">
      <dsp:nvSpPr>
        <dsp:cNvPr id="0" name=""/>
        <dsp:cNvSpPr/>
      </dsp:nvSpPr>
      <dsp:spPr>
        <a:xfrm>
          <a:off x="1185244" y="3043315"/>
          <a:ext cx="1276992" cy="127702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Vocaciones productivas</a:t>
          </a:r>
          <a:endParaRPr lang="es-MX" sz="900" kern="1200" dirty="0"/>
        </a:p>
      </dsp:txBody>
      <dsp:txXfrm>
        <a:off x="1372255" y="3230331"/>
        <a:ext cx="902970" cy="902990"/>
      </dsp:txXfrm>
    </dsp:sp>
    <dsp:sp modelId="{A8F40B0C-E09F-4E4E-8A0D-E76DBE468F20}">
      <dsp:nvSpPr>
        <dsp:cNvPr id="0" name=""/>
        <dsp:cNvSpPr/>
      </dsp:nvSpPr>
      <dsp:spPr>
        <a:xfrm>
          <a:off x="8695757" y="1772015"/>
          <a:ext cx="2353830" cy="235340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Desarrollo Regional</a:t>
          </a:r>
          <a:endParaRPr lang="es-MX" sz="2700" kern="1200" dirty="0"/>
        </a:p>
      </dsp:txBody>
      <dsp:txXfrm>
        <a:off x="9040467" y="2116663"/>
        <a:ext cx="1664410" cy="1664109"/>
      </dsp:txXfrm>
    </dsp:sp>
    <dsp:sp modelId="{BE93B932-D2C4-42E9-908D-E706F889090F}">
      <dsp:nvSpPr>
        <dsp:cNvPr id="0" name=""/>
        <dsp:cNvSpPr/>
      </dsp:nvSpPr>
      <dsp:spPr>
        <a:xfrm>
          <a:off x="757372" y="4439840"/>
          <a:ext cx="3059979" cy="806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OET</a:t>
          </a:r>
          <a:endParaRPr lang="es-MX" sz="3400" kern="1200" dirty="0"/>
        </a:p>
      </dsp:txBody>
      <dsp:txXfrm>
        <a:off x="757372" y="4439840"/>
        <a:ext cx="3059979" cy="806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302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062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706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560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013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706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801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57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507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94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26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47C09-AFAD-4DFA-9E7B-2B843F6B1BCF}" type="datetimeFigureOut">
              <a:rPr lang="es-MX" smtClean="0"/>
              <a:t>21/04/2017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B892F-250C-4AC0-B075-267BB937741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85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et.itesm.mx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420874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59494"/>
            <a:ext cx="9144000" cy="2045841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solidFill>
                  <a:schemeClr val="bg1"/>
                </a:solidFill>
              </a:rPr>
              <a:t>Emprendimiento de alto impacto: el caso del</a:t>
            </a:r>
            <a:br>
              <a:rPr lang="es-MX" sz="4000" b="1" dirty="0" smtClean="0">
                <a:solidFill>
                  <a:schemeClr val="bg1"/>
                </a:solidFill>
              </a:rPr>
            </a:br>
            <a:r>
              <a:rPr lang="es-MX" sz="4000" b="1" dirty="0" smtClean="0">
                <a:solidFill>
                  <a:schemeClr val="bg1"/>
                </a:solidFill>
              </a:rPr>
              <a:t>Observatorio Estratégico - Tecnológico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09578"/>
            <a:ext cx="9144000" cy="1826561"/>
          </a:xfrm>
        </p:spPr>
        <p:txBody>
          <a:bodyPr>
            <a:normAutofit fontScale="85000" lnSpcReduction="20000"/>
          </a:bodyPr>
          <a:lstStyle/>
          <a:p>
            <a:r>
              <a:rPr lang="es-MX" sz="3600" b="1" dirty="0" smtClean="0"/>
              <a:t>Mejorando para competir: </a:t>
            </a:r>
            <a:br>
              <a:rPr lang="es-MX" sz="3600" b="1" dirty="0" smtClean="0"/>
            </a:br>
            <a:r>
              <a:rPr lang="es-MX" sz="3600" b="1" dirty="0" smtClean="0"/>
              <a:t>Perspectivas Nacional y Regional de la Competitividad</a:t>
            </a:r>
            <a:endParaRPr lang="es-MX" sz="3600" b="1" dirty="0" smtClean="0"/>
          </a:p>
          <a:p>
            <a:endParaRPr lang="es-MX" b="1" dirty="0" smtClean="0"/>
          </a:p>
          <a:p>
            <a:r>
              <a:rPr lang="es-MX" b="1" dirty="0" smtClean="0"/>
              <a:t>Fernando Gómez Zaldívar</a:t>
            </a:r>
          </a:p>
          <a:p>
            <a:r>
              <a:rPr lang="es-MX" b="1" dirty="0" smtClean="0"/>
              <a:t>21 </a:t>
            </a:r>
            <a:r>
              <a:rPr lang="es-MX" b="1" dirty="0" smtClean="0"/>
              <a:t>de abril de 2017</a:t>
            </a:r>
          </a:p>
          <a:p>
            <a:endParaRPr lang="es-MX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2" b="23317"/>
          <a:stretch/>
        </p:blipFill>
        <p:spPr>
          <a:xfrm>
            <a:off x="762000" y="741427"/>
            <a:ext cx="6080668" cy="135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68" y="711421"/>
            <a:ext cx="3158216" cy="138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¿Cuál es la labor de los Emprendedores?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4933124"/>
              </p:ext>
            </p:extLst>
          </p:nvPr>
        </p:nvGraphicFramePr>
        <p:xfrm>
          <a:off x="842214" y="1284287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66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564"/>
          <a:stretch/>
        </p:blipFill>
        <p:spPr>
          <a:xfrm>
            <a:off x="1629778" y="994395"/>
            <a:ext cx="8932444" cy="498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71607" y="5931566"/>
            <a:ext cx="346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i="1" dirty="0" smtClean="0"/>
              <a:t>Con base al Censo Económico 2014. INEGI</a:t>
            </a:r>
            <a:endParaRPr lang="es-MX" sz="1200" b="1" i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4013" y="1"/>
            <a:ext cx="11109159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Las </a:t>
            </a:r>
            <a:r>
              <a:rPr lang="es-MX" sz="4000" b="1" dirty="0" err="1" smtClean="0">
                <a:latin typeface="Gandhi Sans" panose="02000000000000000000" pitchFamily="50" charset="0"/>
              </a:rPr>
              <a:t>MIPyMEs</a:t>
            </a:r>
            <a:r>
              <a:rPr lang="es-MX" sz="4000" b="1" dirty="0" smtClean="0">
                <a:latin typeface="Gandhi Sans" panose="02000000000000000000" pitchFamily="50" charset="0"/>
              </a:rPr>
              <a:t> en México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53653" y="3826042"/>
            <a:ext cx="1191127" cy="2105524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ounded Rectangle 8"/>
          <p:cNvSpPr/>
          <p:nvPr/>
        </p:nvSpPr>
        <p:spPr>
          <a:xfrm>
            <a:off x="3521242" y="4656220"/>
            <a:ext cx="1191127" cy="127534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07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0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Desafortunadamente…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430217"/>
              </p:ext>
            </p:extLst>
          </p:nvPr>
        </p:nvGraphicFramePr>
        <p:xfrm>
          <a:off x="0" y="999231"/>
          <a:ext cx="12192000" cy="5185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14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692438"/>
              </p:ext>
            </p:extLst>
          </p:nvPr>
        </p:nvGraphicFramePr>
        <p:xfrm>
          <a:off x="128337" y="806116"/>
          <a:ext cx="11935326" cy="5291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¿Qué es el OET?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Objetivo del </a:t>
            </a:r>
            <a:r>
              <a:rPr lang="es-MX" sz="4000" b="1" dirty="0" smtClean="0">
                <a:latin typeface="Gandhi Sans" panose="02000000000000000000" pitchFamily="50" charset="0"/>
              </a:rPr>
              <a:t>OET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420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3600" dirty="0"/>
          </a:p>
          <a:p>
            <a:pPr marL="0" indent="0">
              <a:buNone/>
            </a:pPr>
            <a:r>
              <a:rPr lang="es-MX" sz="3600" dirty="0"/>
              <a:t>	</a:t>
            </a:r>
            <a:r>
              <a:rPr lang="es-MX" sz="3600" i="1" dirty="0" smtClean="0"/>
              <a:t>Brindar </a:t>
            </a:r>
            <a:r>
              <a:rPr lang="es-MX" sz="3600" i="1" dirty="0"/>
              <a:t>al emprendedor las herramientas </a:t>
            </a:r>
            <a:r>
              <a:rPr lang="es-MX" sz="3600" i="1" dirty="0" smtClean="0"/>
              <a:t>e 	información necesarias </a:t>
            </a:r>
            <a:r>
              <a:rPr lang="es-MX" sz="3600" i="1" dirty="0"/>
              <a:t>para generar una idea de </a:t>
            </a:r>
            <a:r>
              <a:rPr lang="es-MX" sz="3600" i="1" dirty="0" smtClean="0"/>
              <a:t>	negocio de alto </a:t>
            </a:r>
            <a:r>
              <a:rPr lang="es-MX" sz="3600" i="1" dirty="0">
                <a:solidFill>
                  <a:schemeClr val="accent2"/>
                </a:solidFill>
              </a:rPr>
              <a:t>valor agregado </a:t>
            </a:r>
            <a:r>
              <a:rPr lang="es-MX" sz="3600" i="1" dirty="0"/>
              <a:t>y con </a:t>
            </a:r>
            <a:r>
              <a:rPr lang="es-MX" sz="3600" i="1" dirty="0">
                <a:solidFill>
                  <a:schemeClr val="accent2"/>
                </a:solidFill>
              </a:rPr>
              <a:t>visión de </a:t>
            </a:r>
            <a:r>
              <a:rPr lang="es-MX" sz="3600" i="1" dirty="0" smtClean="0">
                <a:solidFill>
                  <a:schemeClr val="accent2"/>
                </a:solidFill>
              </a:rPr>
              <a:t>	futuro </a:t>
            </a:r>
            <a:r>
              <a:rPr lang="es-MX" sz="3600" i="1" dirty="0"/>
              <a:t>en </a:t>
            </a:r>
            <a:r>
              <a:rPr lang="es-MX" sz="3600" i="1" dirty="0" smtClean="0"/>
              <a:t>su área </a:t>
            </a:r>
            <a:r>
              <a:rPr lang="es-MX" sz="3600" i="1" dirty="0"/>
              <a:t>y/o </a:t>
            </a:r>
            <a:r>
              <a:rPr lang="es-MX" sz="3600" i="1" dirty="0">
                <a:solidFill>
                  <a:schemeClr val="accent2"/>
                </a:solidFill>
              </a:rPr>
              <a:t>sector de interés</a:t>
            </a:r>
            <a:r>
              <a:rPr lang="es-MX" sz="3600" i="1" dirty="0"/>
              <a:t>.</a:t>
            </a:r>
          </a:p>
          <a:p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90436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¿Para qué </a:t>
            </a:r>
            <a:r>
              <a:rPr lang="es-MX" sz="4000" b="1" dirty="0" smtClean="0">
                <a:latin typeface="Gandhi Sans" panose="02000000000000000000" pitchFamily="50" charset="0"/>
              </a:rPr>
              <a:t>sirve </a:t>
            </a:r>
            <a:r>
              <a:rPr lang="es-MX" sz="4000" b="1" dirty="0" smtClean="0">
                <a:latin typeface="Gandhi Sans" panose="02000000000000000000" pitchFamily="50" charset="0"/>
              </a:rPr>
              <a:t>la información del OET?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255757"/>
              </p:ext>
            </p:extLst>
          </p:nvPr>
        </p:nvGraphicFramePr>
        <p:xfrm>
          <a:off x="838200" y="1284288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08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¿Cómo ingresar al OET?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8" name="Shape 5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3999" y="1790565"/>
            <a:ext cx="9143998" cy="40190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548"/>
          <p:cNvSpPr txBox="1"/>
          <p:nvPr/>
        </p:nvSpPr>
        <p:spPr>
          <a:xfrm>
            <a:off x="1774030" y="1087409"/>
            <a:ext cx="8643937" cy="45243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32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https://oet.itesm.mx</a:t>
            </a: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001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52" y="757728"/>
            <a:ext cx="10647696" cy="5427425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Estructura principal del OET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73768" y="1395663"/>
            <a:ext cx="10828421" cy="58954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Shape 560"/>
          <p:cNvSpPr/>
          <p:nvPr/>
        </p:nvSpPr>
        <p:spPr>
          <a:xfrm rot="-5400000">
            <a:off x="11620501" y="1368967"/>
            <a:ext cx="500063" cy="642936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solidFill>
              <a:srgbClr val="BD4B4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endParaRPr b="1">
              <a:solidFill>
                <a:srgbClr val="F4F0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15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9" y="745227"/>
            <a:ext cx="11602202" cy="543992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Vocación </a:t>
            </a:r>
            <a:r>
              <a:rPr lang="es-MX" sz="4000" b="1" dirty="0" smtClean="0">
                <a:latin typeface="Gandhi Sans" panose="02000000000000000000" pitchFamily="50" charset="0"/>
              </a:rPr>
              <a:t>regional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89547" y="1431757"/>
            <a:ext cx="2009274" cy="42110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ounded Rectangle 10"/>
          <p:cNvSpPr/>
          <p:nvPr/>
        </p:nvSpPr>
        <p:spPr>
          <a:xfrm>
            <a:off x="294899" y="2207063"/>
            <a:ext cx="1666248" cy="44516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ounded Rectangle 11"/>
          <p:cNvSpPr/>
          <p:nvPr/>
        </p:nvSpPr>
        <p:spPr>
          <a:xfrm>
            <a:off x="6701589" y="2303318"/>
            <a:ext cx="4295273" cy="148662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2598821" y="1094874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5" name="Heptagon 14"/>
          <p:cNvSpPr/>
          <p:nvPr/>
        </p:nvSpPr>
        <p:spPr>
          <a:xfrm>
            <a:off x="2098445" y="2131993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16" name="Heptagon 15"/>
          <p:cNvSpPr/>
          <p:nvPr/>
        </p:nvSpPr>
        <p:spPr>
          <a:xfrm>
            <a:off x="11134160" y="2095166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3</a:t>
            </a:r>
            <a:endParaRPr lang="es-MX" dirty="0"/>
          </a:p>
        </p:txBody>
      </p:sp>
      <p:sp>
        <p:nvSpPr>
          <p:cNvPr id="18" name="Right Brace 17"/>
          <p:cNvSpPr/>
          <p:nvPr/>
        </p:nvSpPr>
        <p:spPr>
          <a:xfrm>
            <a:off x="9938084" y="3789947"/>
            <a:ext cx="132348" cy="1961148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Heptagon 18"/>
          <p:cNvSpPr/>
          <p:nvPr/>
        </p:nvSpPr>
        <p:spPr>
          <a:xfrm>
            <a:off x="10403308" y="4603749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5236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2196014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</a:t>
            </a:r>
            <a:r>
              <a:rPr lang="es-MX" sz="4000" b="1" dirty="0" smtClean="0">
                <a:latin typeface="Gandhi Sans" panose="02000000000000000000" pitchFamily="50" charset="0"/>
              </a:rPr>
              <a:t>Anatomía </a:t>
            </a:r>
            <a:r>
              <a:rPr lang="es-MX" sz="4000" b="1" dirty="0" smtClean="0">
                <a:latin typeface="Gandhi Sans" panose="02000000000000000000" pitchFamily="50" charset="0"/>
              </a:rPr>
              <a:t>de los </a:t>
            </a:r>
            <a:r>
              <a:rPr lang="es-MX" sz="4000" b="1" i="1" dirty="0" err="1" smtClean="0">
                <a:latin typeface="Gandhi Sans" panose="02000000000000000000" pitchFamily="50" charset="0"/>
              </a:rPr>
              <a:t>clusters</a:t>
            </a:r>
            <a:endParaRPr lang="es-MX" sz="4000" b="1" i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4201"/>
            <a:ext cx="10515600" cy="49009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MX" sz="5100" b="1" dirty="0">
                <a:solidFill>
                  <a:schemeClr val="accent2"/>
                </a:solidFill>
              </a:rPr>
              <a:t>¿Por qué es importante </a:t>
            </a:r>
            <a:r>
              <a:rPr lang="es-MX" sz="5100" b="1" dirty="0" smtClean="0">
                <a:solidFill>
                  <a:schemeClr val="accent2"/>
                </a:solidFill>
              </a:rPr>
              <a:t>conocer la </a:t>
            </a:r>
            <a:r>
              <a:rPr lang="es-MX" sz="5100" b="1" dirty="0">
                <a:solidFill>
                  <a:schemeClr val="accent2"/>
                </a:solidFill>
              </a:rPr>
              <a:t>estructura de un </a:t>
            </a:r>
            <a:r>
              <a:rPr lang="es-MX" sz="5100" b="1" i="1" dirty="0" smtClean="0">
                <a:solidFill>
                  <a:schemeClr val="accent2"/>
                </a:solidFill>
              </a:rPr>
              <a:t>cluster</a:t>
            </a:r>
            <a:r>
              <a:rPr lang="es-MX" sz="5100" b="1" dirty="0">
                <a:solidFill>
                  <a:schemeClr val="accent2"/>
                </a:solidFill>
              </a:rPr>
              <a:t>?</a:t>
            </a:r>
          </a:p>
          <a:p>
            <a:pPr marL="0" indent="0">
              <a:buNone/>
            </a:pPr>
            <a:endParaRPr lang="es-MX" sz="3600" dirty="0" smtClean="0"/>
          </a:p>
          <a:p>
            <a:r>
              <a:rPr lang="es-MX" sz="3600" dirty="0" smtClean="0"/>
              <a:t>Oportunidades </a:t>
            </a:r>
            <a:r>
              <a:rPr lang="es-MX" sz="3600" dirty="0"/>
              <a:t>de negocio relacionadas con un eslabón de la cadena productiva.</a:t>
            </a:r>
            <a:br>
              <a:rPr lang="es-MX" sz="3600" dirty="0"/>
            </a:br>
            <a:endParaRPr lang="es-MX" sz="3600" dirty="0" smtClean="0"/>
          </a:p>
          <a:p>
            <a:r>
              <a:rPr lang="es-MX" sz="3600" dirty="0" smtClean="0"/>
              <a:t>Prestar </a:t>
            </a:r>
            <a:r>
              <a:rPr lang="es-MX" sz="3600" dirty="0"/>
              <a:t>un servicio de apoyo a dicho </a:t>
            </a:r>
            <a:r>
              <a:rPr lang="es-MX" sz="3600" i="1" dirty="0" smtClean="0"/>
              <a:t>cluster</a:t>
            </a:r>
            <a:r>
              <a:rPr lang="es-MX" sz="3600" dirty="0"/>
              <a:t>.</a:t>
            </a:r>
            <a:br>
              <a:rPr lang="es-MX" sz="3600" dirty="0"/>
            </a:br>
            <a:endParaRPr lang="es-MX" sz="3600" dirty="0" smtClean="0"/>
          </a:p>
          <a:p>
            <a:r>
              <a:rPr lang="es-MX" sz="3600" dirty="0" smtClean="0"/>
              <a:t>Fungir </a:t>
            </a:r>
            <a:r>
              <a:rPr lang="es-MX" sz="3600" dirty="0"/>
              <a:t>como proveedor de alguna empresa que se dedique a elaborar algún producto que pertenece a dicho </a:t>
            </a:r>
            <a:r>
              <a:rPr lang="es-MX" sz="3600" i="1" dirty="0" smtClean="0"/>
              <a:t>cluster</a:t>
            </a:r>
            <a:r>
              <a:rPr lang="es-MX" sz="3600" dirty="0"/>
              <a:t>.</a:t>
            </a:r>
            <a:br>
              <a:rPr lang="es-MX" sz="3600" dirty="0"/>
            </a:br>
            <a:endParaRPr lang="es-MX" sz="3600" dirty="0" smtClean="0"/>
          </a:p>
          <a:p>
            <a:r>
              <a:rPr lang="es-MX" sz="3600" dirty="0" smtClean="0"/>
              <a:t>Identificar </a:t>
            </a:r>
            <a:r>
              <a:rPr lang="es-MX" sz="3600" dirty="0"/>
              <a:t>el uso de tecnologías que podrían ser aplicables en otra industria o sector.</a:t>
            </a:r>
            <a:br>
              <a:rPr lang="es-MX" sz="3600" dirty="0"/>
            </a:br>
            <a:endParaRPr lang="es-MX" sz="3600" dirty="0" smtClean="0"/>
          </a:p>
          <a:p>
            <a:r>
              <a:rPr lang="es-MX" sz="3600" dirty="0" smtClean="0"/>
              <a:t>Perfeccionar </a:t>
            </a:r>
            <a:r>
              <a:rPr lang="es-MX" sz="3600" dirty="0"/>
              <a:t>la cadena productiva.</a:t>
            </a:r>
            <a:br>
              <a:rPr lang="es-MX" sz="3600" dirty="0"/>
            </a:br>
            <a:endParaRPr lang="es-MX" sz="3600" dirty="0" smtClean="0"/>
          </a:p>
          <a:p>
            <a:r>
              <a:rPr lang="es-MX" sz="3600" dirty="0" smtClean="0"/>
              <a:t>Conocer </a:t>
            </a:r>
            <a:r>
              <a:rPr lang="es-MX" sz="3600" dirty="0"/>
              <a:t>la tendencia de un mercado partiendo de los productos y servicios del </a:t>
            </a:r>
            <a:r>
              <a:rPr lang="es-MX" sz="3600" i="1" dirty="0" smtClean="0"/>
              <a:t>cluster</a:t>
            </a:r>
            <a:r>
              <a:rPr lang="es-MX" sz="3600" dirty="0" smtClean="0"/>
              <a:t>.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27525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Megatendencias Sociales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5" name="Shape 707"/>
          <p:cNvSpPr txBox="1"/>
          <p:nvPr/>
        </p:nvSpPr>
        <p:spPr>
          <a:xfrm>
            <a:off x="827379" y="814850"/>
            <a:ext cx="7839377" cy="70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buSzPct val="25000"/>
            </a:pPr>
            <a:r>
              <a:rPr lang="es-MX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Cambios a gran escala en el conocimiento, el entorno o la manera de visualizar el comportamiento individual  o </a:t>
            </a: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colectivo.</a:t>
            </a:r>
            <a:endParaRPr lang="es-MX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16" name="Shape 708"/>
          <p:cNvSpPr txBox="1"/>
          <p:nvPr/>
        </p:nvSpPr>
        <p:spPr>
          <a:xfrm>
            <a:off x="816618" y="5390562"/>
            <a:ext cx="984886" cy="770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2000" b="1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Market </a:t>
            </a:r>
          </a:p>
          <a:p>
            <a:pPr algn="ctr">
              <a:buSzPct val="25000"/>
            </a:pPr>
            <a:r>
              <a:rPr lang="en-US" sz="2000" b="1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pull</a:t>
            </a:r>
            <a:endParaRPr lang="en-US" sz="2000" b="1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17" name="Shape 709"/>
          <p:cNvSpPr/>
          <p:nvPr/>
        </p:nvSpPr>
        <p:spPr>
          <a:xfrm>
            <a:off x="1801504" y="5526655"/>
            <a:ext cx="642941" cy="4985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accent2"/>
              </a:solidFill>
              <a:latin typeface="Arial"/>
              <a:ea typeface="Calibri"/>
              <a:cs typeface="Arial"/>
              <a:sym typeface="Calibri"/>
            </a:endParaRPr>
          </a:p>
        </p:txBody>
      </p:sp>
      <p:sp>
        <p:nvSpPr>
          <p:cNvPr id="18" name="Shape 710"/>
          <p:cNvSpPr txBox="1"/>
          <p:nvPr/>
        </p:nvSpPr>
        <p:spPr>
          <a:xfrm>
            <a:off x="2444445" y="5422969"/>
            <a:ext cx="7656847" cy="7063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</a:pPr>
            <a:r>
              <a:rPr lang="es-MX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La oportunidad de negocio </a:t>
            </a: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surge como </a:t>
            </a:r>
            <a:r>
              <a:rPr lang="es-MX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respuesta </a:t>
            </a: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a comportamientos futuros previsibles en </a:t>
            </a:r>
            <a:r>
              <a:rPr lang="es-MX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la sociedad </a:t>
            </a: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que pueden traducirse </a:t>
            </a:r>
            <a:r>
              <a:rPr lang="es-MX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en necesidades del </a:t>
            </a: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mercado.</a:t>
            </a:r>
            <a:endParaRPr lang="es-MX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6756" y="1873233"/>
            <a:ext cx="28728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Consumidor ecológico.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Educación personalizada, vitalicia y universal.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El Mundo, un Gran Centro Comercial.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Gestión de bienes y gobernanza global.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Mercadotecnia personalizada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Nueva estructura demográfica y familiar.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Salud tecnológica.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Virtualidad cotidiana.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00513" y="1063713"/>
            <a:ext cx="2023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 smtClean="0">
                <a:latin typeface="Gandhi Sans" panose="02000000000000000000" pitchFamily="50" charset="0"/>
                <a:cs typeface="Arial"/>
              </a:rPr>
              <a:t>Megatendencias</a:t>
            </a:r>
          </a:p>
          <a:p>
            <a:pPr algn="ctr"/>
            <a:r>
              <a:rPr lang="es-MX" sz="2000" b="1" dirty="0" smtClean="0">
                <a:latin typeface="Gandhi Sans" panose="02000000000000000000" pitchFamily="50" charset="0"/>
                <a:cs typeface="Arial"/>
              </a:rPr>
              <a:t>Sociales</a:t>
            </a:r>
            <a:endParaRPr lang="es-MX" sz="2000" b="1" dirty="0">
              <a:latin typeface="Gandhi Sans" panose="02000000000000000000" pitchFamily="50" charset="0"/>
              <a:cs typeface="Arial"/>
            </a:endParaRPr>
          </a:p>
        </p:txBody>
      </p:sp>
      <p:pic>
        <p:nvPicPr>
          <p:cNvPr id="22" name="Shape 7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1629" y="1532064"/>
            <a:ext cx="6899237" cy="3722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42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Megatendencias Tecnológicas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2" name="Shape 707"/>
          <p:cNvSpPr txBox="1"/>
          <p:nvPr/>
        </p:nvSpPr>
        <p:spPr>
          <a:xfrm>
            <a:off x="717369" y="934915"/>
            <a:ext cx="6917691" cy="70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buSzPct val="25000"/>
            </a:pP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Cambios a gran escala en el conocimiento, las aplicaciones o la manera de visualizar una disciplina del conocimiento humano.</a:t>
            </a:r>
            <a:endParaRPr lang="es-MX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13" name="Shape 708"/>
          <p:cNvSpPr txBox="1"/>
          <p:nvPr/>
        </p:nvSpPr>
        <p:spPr>
          <a:xfrm>
            <a:off x="717369" y="5450320"/>
            <a:ext cx="1673249" cy="67310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2000" b="1" dirty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Technology push</a:t>
            </a:r>
          </a:p>
        </p:txBody>
      </p:sp>
      <p:sp>
        <p:nvSpPr>
          <p:cNvPr id="14" name="Shape 709"/>
          <p:cNvSpPr/>
          <p:nvPr/>
        </p:nvSpPr>
        <p:spPr>
          <a:xfrm>
            <a:off x="2564295" y="5532956"/>
            <a:ext cx="642941" cy="4985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endParaRPr>
              <a:latin typeface="Arial"/>
              <a:ea typeface="Calibri"/>
              <a:cs typeface="Arial"/>
              <a:sym typeface="Calibri"/>
            </a:endParaRPr>
          </a:p>
        </p:txBody>
      </p:sp>
      <p:sp>
        <p:nvSpPr>
          <p:cNvPr id="19" name="Shape 710"/>
          <p:cNvSpPr txBox="1"/>
          <p:nvPr/>
        </p:nvSpPr>
        <p:spPr>
          <a:xfrm>
            <a:off x="3380913" y="5430869"/>
            <a:ext cx="5194606" cy="702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</a:pPr>
            <a:r>
              <a:rPr lang="es-MX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Comercializar una innovación científica o tecnológica sin tener definido todavía un mercado.</a:t>
            </a:r>
            <a:endParaRPr lang="es-MX" b="1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15605" y="1629342"/>
            <a:ext cx="28728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Sistemas ópticos. 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Biotecnología agrícola.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Biotecnología médica. 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Células, tejidos y órganos artificiales.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Computadoras de alto rendimiento.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Inteligencia artificial (IA)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Materiales inteligentes (tecnología de superficies)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Sistemas micro-electro-mecánicos (</a:t>
            </a:r>
            <a:r>
              <a:rPr lang="es-MX" sz="1600" dirty="0" err="1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MEMs</a:t>
            </a: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)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Micro y nano tecnología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Nuevas tecnologías energéticas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Realidad mixta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Calibri"/>
              <a:buAutoNum type="arabicPeriod"/>
            </a:pPr>
            <a:r>
              <a:rPr lang="es-MX" sz="1600" dirty="0" smtClean="0">
                <a:latin typeface="Gandhi Sans" panose="02000000000000000000" pitchFamily="50" charset="0"/>
                <a:ea typeface="Calibri"/>
                <a:cs typeface="Arial"/>
                <a:sym typeface="Calibri"/>
              </a:rPr>
              <a:t>Tecnologías inalámbricas</a:t>
            </a:r>
            <a:endParaRPr lang="es-MX" sz="1600" dirty="0">
              <a:latin typeface="Gandhi Sans" panose="02000000000000000000" pitchFamily="50" charset="0"/>
              <a:ea typeface="Calibri"/>
              <a:cs typeface="Arial"/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70361" y="819822"/>
            <a:ext cx="1981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 smtClean="0">
                <a:latin typeface="Gandhi Sans" panose="02000000000000000000" pitchFamily="50" charset="0"/>
                <a:cs typeface="Arial"/>
              </a:rPr>
              <a:t>Megatendencias</a:t>
            </a:r>
          </a:p>
          <a:p>
            <a:pPr algn="ctr"/>
            <a:r>
              <a:rPr lang="es-MX" sz="2000" b="1" dirty="0" smtClean="0">
                <a:latin typeface="Gandhi Sans" panose="02000000000000000000" pitchFamily="50" charset="0"/>
                <a:cs typeface="Arial"/>
              </a:rPr>
              <a:t>Tecnológicas</a:t>
            </a:r>
            <a:endParaRPr lang="es-MX" sz="2000" b="1" dirty="0">
              <a:latin typeface="Gandhi Sans" panose="02000000000000000000" pitchFamily="50" charset="0"/>
              <a:cs typeface="Arial"/>
            </a:endParaRPr>
          </a:p>
        </p:txBody>
      </p:sp>
      <p:pic>
        <p:nvPicPr>
          <p:cNvPr id="25" name="Shape 7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618" y="1625339"/>
            <a:ext cx="7047960" cy="3624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442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71" y="994394"/>
            <a:ext cx="11737056" cy="519075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latin typeface="Gandhi Sans" panose="02000000000000000000" pitchFamily="50" charset="0"/>
              </a:rPr>
              <a:t> </a:t>
            </a:r>
            <a:r>
              <a:rPr lang="es-MX" sz="4000" dirty="0" smtClean="0">
                <a:latin typeface="Gandhi Sans" panose="02000000000000000000" pitchFamily="50" charset="0"/>
              </a:rPr>
              <a:t>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289008" y="1806073"/>
            <a:ext cx="1927181" cy="42110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ounded Rectangle 10"/>
          <p:cNvSpPr/>
          <p:nvPr/>
        </p:nvSpPr>
        <p:spPr>
          <a:xfrm>
            <a:off x="3344778" y="3621504"/>
            <a:ext cx="1359569" cy="115184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6977249" y="1425404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5" name="Heptagon 14"/>
          <p:cNvSpPr/>
          <p:nvPr/>
        </p:nvSpPr>
        <p:spPr>
          <a:xfrm>
            <a:off x="4704347" y="3421331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9280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Exploradores/ </a:t>
            </a:r>
            <a:r>
              <a:rPr lang="es-MX" sz="4000" b="1" i="1" dirty="0" smtClean="0">
                <a:latin typeface="Gandhi Sans" panose="02000000000000000000" pitchFamily="50" charset="0"/>
              </a:rPr>
              <a:t>Clusters</a:t>
            </a:r>
            <a:r>
              <a:rPr lang="es-MX" sz="4000" b="1" dirty="0" smtClean="0">
                <a:latin typeface="Gandhi Sans" panose="02000000000000000000" pitchFamily="50" charset="0"/>
              </a:rPr>
              <a:t> Estratégicos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037" y="949910"/>
            <a:ext cx="9263926" cy="523524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36229" y="1934092"/>
            <a:ext cx="3011710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Heptagon 7"/>
          <p:cNvSpPr/>
          <p:nvPr/>
        </p:nvSpPr>
        <p:spPr>
          <a:xfrm>
            <a:off x="4391528" y="1573145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96164" y="1934092"/>
            <a:ext cx="3011710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Heptagon 9"/>
          <p:cNvSpPr/>
          <p:nvPr/>
        </p:nvSpPr>
        <p:spPr>
          <a:xfrm>
            <a:off x="7451463" y="1573145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60213" y="1934092"/>
            <a:ext cx="2999678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Heptagon 11"/>
          <p:cNvSpPr/>
          <p:nvPr/>
        </p:nvSpPr>
        <p:spPr>
          <a:xfrm>
            <a:off x="10603441" y="1573145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3</a:t>
            </a:r>
            <a:endParaRPr lang="es-MX" dirty="0"/>
          </a:p>
        </p:txBody>
      </p:sp>
      <p:sp>
        <p:nvSpPr>
          <p:cNvPr id="13" name="Rounded Rectangle 12"/>
          <p:cNvSpPr/>
          <p:nvPr/>
        </p:nvSpPr>
        <p:spPr>
          <a:xfrm>
            <a:off x="1536229" y="2474925"/>
            <a:ext cx="9123662" cy="58109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10727963" y="2533263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36229" y="3110777"/>
            <a:ext cx="9123662" cy="296517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Heptagon 15"/>
          <p:cNvSpPr/>
          <p:nvPr/>
        </p:nvSpPr>
        <p:spPr>
          <a:xfrm>
            <a:off x="10727963" y="3169115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85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latin typeface="Gandhi Sans" panose="02000000000000000000" pitchFamily="50" charset="0"/>
              </a:rPr>
              <a:t> </a:t>
            </a:r>
            <a:r>
              <a:rPr lang="es-MX" sz="4000" dirty="0" smtClean="0">
                <a:latin typeface="Gandhi Sans" panose="02000000000000000000" pitchFamily="50" charset="0"/>
              </a:rPr>
              <a:t>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</a:t>
            </a:r>
            <a:r>
              <a:rPr lang="es-MX" sz="4000" b="1" dirty="0">
                <a:latin typeface="Gandhi Sans" panose="02000000000000000000" pitchFamily="50" charset="0"/>
              </a:rPr>
              <a:t>/ </a:t>
            </a:r>
            <a:r>
              <a:rPr lang="es-MX" sz="4000" b="1" i="1" dirty="0">
                <a:latin typeface="Gandhi Sans" panose="02000000000000000000" pitchFamily="50" charset="0"/>
              </a:rPr>
              <a:t>Clusters</a:t>
            </a:r>
            <a:r>
              <a:rPr lang="es-MX" sz="4000" b="1" dirty="0">
                <a:latin typeface="Gandhi Sans" panose="02000000000000000000" pitchFamily="50" charset="0"/>
              </a:rPr>
              <a:t> Estratégicos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5" y="994394"/>
            <a:ext cx="8629650" cy="509587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536229" y="933062"/>
            <a:ext cx="9123662" cy="254738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Heptagon 8"/>
          <p:cNvSpPr/>
          <p:nvPr/>
        </p:nvSpPr>
        <p:spPr>
          <a:xfrm>
            <a:off x="10727963" y="931240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6</a:t>
            </a:r>
            <a:endParaRPr lang="es-MX" dirty="0"/>
          </a:p>
        </p:txBody>
      </p:sp>
      <p:sp>
        <p:nvSpPr>
          <p:cNvPr id="10" name="Rounded Rectangle 9"/>
          <p:cNvSpPr/>
          <p:nvPr/>
        </p:nvSpPr>
        <p:spPr>
          <a:xfrm>
            <a:off x="1536229" y="3563302"/>
            <a:ext cx="9123662" cy="252696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Heptagon 10"/>
          <p:cNvSpPr/>
          <p:nvPr/>
        </p:nvSpPr>
        <p:spPr>
          <a:xfrm>
            <a:off x="10727963" y="3597576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461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71" y="994394"/>
            <a:ext cx="11737056" cy="519075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latin typeface="Gandhi Sans" panose="02000000000000000000" pitchFamily="50" charset="0"/>
              </a:rPr>
              <a:t> </a:t>
            </a:r>
            <a:r>
              <a:rPr lang="es-MX" sz="4000" dirty="0" smtClean="0">
                <a:latin typeface="Gandhi Sans" panose="02000000000000000000" pitchFamily="50" charset="0"/>
              </a:rPr>
              <a:t>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289008" y="1806073"/>
            <a:ext cx="1927181" cy="42110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ounded Rectangle 10"/>
          <p:cNvSpPr/>
          <p:nvPr/>
        </p:nvSpPr>
        <p:spPr>
          <a:xfrm>
            <a:off x="6268458" y="3561344"/>
            <a:ext cx="1359569" cy="128738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6977249" y="1425404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5" name="Heptagon 14"/>
          <p:cNvSpPr/>
          <p:nvPr/>
        </p:nvSpPr>
        <p:spPr>
          <a:xfrm>
            <a:off x="7628027" y="3368838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8645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413" y="967763"/>
            <a:ext cx="8633669" cy="240296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2196014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latin typeface="Gandhi Sans" panose="02000000000000000000" pitchFamily="50" charset="0"/>
              </a:rPr>
              <a:t> </a:t>
            </a:r>
            <a:r>
              <a:rPr lang="es-MX" sz="4000" dirty="0" smtClean="0">
                <a:latin typeface="Gandhi Sans" panose="02000000000000000000" pitchFamily="50" charset="0"/>
              </a:rPr>
              <a:t>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</a:t>
            </a:r>
            <a:r>
              <a:rPr lang="es-MX" sz="4000" b="1" dirty="0">
                <a:latin typeface="Gandhi Sans" panose="02000000000000000000" pitchFamily="50" charset="0"/>
              </a:rPr>
              <a:t>/ </a:t>
            </a:r>
            <a:r>
              <a:rPr lang="es-MX" sz="4000" b="1" dirty="0" smtClean="0">
                <a:latin typeface="Gandhi Sans" panose="02000000000000000000" pitchFamily="50" charset="0"/>
              </a:rPr>
              <a:t>Composición Económica de México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31145" b="8764"/>
          <a:stretch/>
        </p:blipFill>
        <p:spPr>
          <a:xfrm>
            <a:off x="3388217" y="3346384"/>
            <a:ext cx="5415565" cy="279132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636295" y="1910028"/>
            <a:ext cx="2791329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Heptagon 9"/>
          <p:cNvSpPr/>
          <p:nvPr/>
        </p:nvSpPr>
        <p:spPr>
          <a:xfrm>
            <a:off x="4271213" y="1537391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78628" y="1915691"/>
            <a:ext cx="2935707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Heptagon 11"/>
          <p:cNvSpPr/>
          <p:nvPr/>
        </p:nvSpPr>
        <p:spPr>
          <a:xfrm>
            <a:off x="7257924" y="1501637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65339" y="1900612"/>
            <a:ext cx="2641187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9980824" y="1500899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36229" y="2511021"/>
            <a:ext cx="8708409" cy="41928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Heptagon 15"/>
          <p:cNvSpPr/>
          <p:nvPr/>
        </p:nvSpPr>
        <p:spPr>
          <a:xfrm>
            <a:off x="10295639" y="2281657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20830" y="3003005"/>
            <a:ext cx="7916735" cy="267814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Heptagon 17"/>
          <p:cNvSpPr/>
          <p:nvPr/>
        </p:nvSpPr>
        <p:spPr>
          <a:xfrm>
            <a:off x="10338133" y="2911147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31958" y="3331716"/>
            <a:ext cx="6124074" cy="285217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Heptagon 19"/>
          <p:cNvSpPr/>
          <p:nvPr/>
        </p:nvSpPr>
        <p:spPr>
          <a:xfrm>
            <a:off x="9512291" y="4588601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6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408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71" y="994394"/>
            <a:ext cx="11737056" cy="519075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latin typeface="Gandhi Sans" panose="02000000000000000000" pitchFamily="50" charset="0"/>
              </a:rPr>
              <a:t> </a:t>
            </a:r>
            <a:r>
              <a:rPr lang="es-MX" sz="4000" dirty="0" smtClean="0">
                <a:latin typeface="Gandhi Sans" panose="02000000000000000000" pitchFamily="50" charset="0"/>
              </a:rPr>
              <a:t>  </a:t>
            </a:r>
            <a:r>
              <a:rPr lang="es-MX" sz="4000" b="1" dirty="0" smtClean="0">
                <a:latin typeface="Gandhi Sans" panose="02000000000000000000" pitchFamily="50" charset="0"/>
              </a:rPr>
              <a:t>Exploradores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289008" y="1806073"/>
            <a:ext cx="1927181" cy="42110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ounded Rectangle 10"/>
          <p:cNvSpPr/>
          <p:nvPr/>
        </p:nvSpPr>
        <p:spPr>
          <a:xfrm>
            <a:off x="9216189" y="3562475"/>
            <a:ext cx="1359569" cy="128738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6977249" y="1425404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5" name="Heptagon 14"/>
          <p:cNvSpPr/>
          <p:nvPr/>
        </p:nvSpPr>
        <p:spPr>
          <a:xfrm>
            <a:off x="10575758" y="3382002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686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2196014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>
                <a:latin typeface="Gandhi Sans" panose="02000000000000000000" pitchFamily="50" charset="0"/>
              </a:rPr>
              <a:t>Exploradores/ </a:t>
            </a:r>
            <a:r>
              <a:rPr lang="es-MX" sz="4000" b="1" dirty="0" smtClean="0">
                <a:latin typeface="Gandhi Sans" panose="02000000000000000000" pitchFamily="50" charset="0"/>
              </a:rPr>
              <a:t>Directorio Empresarial por </a:t>
            </a:r>
            <a:r>
              <a:rPr lang="es-MX" sz="4000" b="1" i="1" dirty="0" err="1" smtClean="0">
                <a:latin typeface="Gandhi Sans" panose="02000000000000000000" pitchFamily="50" charset="0"/>
              </a:rPr>
              <a:t>Cluster</a:t>
            </a:r>
            <a:endParaRPr lang="es-MX" sz="4000" b="1" i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060" y="994394"/>
            <a:ext cx="9501880" cy="481814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379813" y="2148378"/>
            <a:ext cx="2358401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Heptagon 7"/>
          <p:cNvSpPr/>
          <p:nvPr/>
        </p:nvSpPr>
        <p:spPr>
          <a:xfrm>
            <a:off x="3629078" y="1755891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85489" y="2168496"/>
            <a:ext cx="2398744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Heptagon 9"/>
          <p:cNvSpPr/>
          <p:nvPr/>
        </p:nvSpPr>
        <p:spPr>
          <a:xfrm>
            <a:off x="6077697" y="1769087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6813" y="2163753"/>
            <a:ext cx="2291545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Heptagon 11"/>
          <p:cNvSpPr/>
          <p:nvPr/>
        </p:nvSpPr>
        <p:spPr>
          <a:xfrm>
            <a:off x="8369905" y="1755891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45060" y="2715565"/>
            <a:ext cx="9411172" cy="47273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Heptagon 13"/>
          <p:cNvSpPr/>
          <p:nvPr/>
        </p:nvSpPr>
        <p:spPr>
          <a:xfrm>
            <a:off x="10846940" y="2546361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5</a:t>
            </a:r>
            <a:endParaRPr lang="es-MX" dirty="0"/>
          </a:p>
        </p:txBody>
      </p:sp>
      <p:sp>
        <p:nvSpPr>
          <p:cNvPr id="15" name="Rectangle 14"/>
          <p:cNvSpPr/>
          <p:nvPr/>
        </p:nvSpPr>
        <p:spPr>
          <a:xfrm>
            <a:off x="1379813" y="3251613"/>
            <a:ext cx="9376419" cy="256092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Heptagon 15"/>
          <p:cNvSpPr/>
          <p:nvPr/>
        </p:nvSpPr>
        <p:spPr>
          <a:xfrm>
            <a:off x="10846939" y="4251575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71739" y="2155967"/>
            <a:ext cx="2184494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Heptagon 18"/>
          <p:cNvSpPr/>
          <p:nvPr/>
        </p:nvSpPr>
        <p:spPr>
          <a:xfrm>
            <a:off x="10650954" y="1752447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599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2196014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 smtClean="0">
                <a:latin typeface="Gandhi Sans" panose="02000000000000000000" pitchFamily="50" charset="0"/>
              </a:rPr>
              <a:t>   Exploradores</a:t>
            </a:r>
            <a:r>
              <a:rPr lang="es-MX" sz="4000" b="1" dirty="0">
                <a:latin typeface="Gandhi Sans" panose="02000000000000000000" pitchFamily="50" charset="0"/>
              </a:rPr>
              <a:t>/ 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 por </a:t>
            </a:r>
            <a:r>
              <a:rPr lang="es-MX" sz="4000" b="1" i="1" dirty="0" smtClean="0">
                <a:latin typeface="Gandhi Sans" panose="02000000000000000000" pitchFamily="50" charset="0"/>
              </a:rPr>
              <a:t>Cluster</a:t>
            </a:r>
            <a:endParaRPr lang="es-MX" sz="4000" b="1" i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019" y="858754"/>
            <a:ext cx="9118578" cy="524217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531019" y="894850"/>
            <a:ext cx="9118578" cy="74144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Heptagon 8"/>
          <p:cNvSpPr/>
          <p:nvPr/>
        </p:nvSpPr>
        <p:spPr>
          <a:xfrm>
            <a:off x="10806007" y="1096368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2" name="Rectangle 11"/>
          <p:cNvSpPr/>
          <p:nvPr/>
        </p:nvSpPr>
        <p:spPr>
          <a:xfrm>
            <a:off x="1531019" y="1753603"/>
            <a:ext cx="9118578" cy="435753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Heptagon 12"/>
          <p:cNvSpPr/>
          <p:nvPr/>
        </p:nvSpPr>
        <p:spPr>
          <a:xfrm>
            <a:off x="10806007" y="3763168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4468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945" y="984184"/>
            <a:ext cx="9702153" cy="519075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270677" y="2149231"/>
            <a:ext cx="2358401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Heptagon 7"/>
          <p:cNvSpPr/>
          <p:nvPr/>
        </p:nvSpPr>
        <p:spPr>
          <a:xfrm>
            <a:off x="3629078" y="1755891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40909" y="2712454"/>
            <a:ext cx="545880" cy="49628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Heptagon 9"/>
          <p:cNvSpPr/>
          <p:nvPr/>
        </p:nvSpPr>
        <p:spPr>
          <a:xfrm>
            <a:off x="2660336" y="2778617"/>
            <a:ext cx="312821" cy="363959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70677" y="3252311"/>
            <a:ext cx="9648421" cy="26191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Heptagon 11"/>
          <p:cNvSpPr/>
          <p:nvPr/>
        </p:nvSpPr>
        <p:spPr>
          <a:xfrm>
            <a:off x="11099603" y="4392657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3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48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atin typeface="Gandhi Sans" panose="02000000000000000000" pitchFamily="50" charset="0"/>
              </a:rPr>
              <a:t> </a:t>
            </a:r>
            <a:r>
              <a:rPr lang="es-MX" sz="4000" b="1" dirty="0" smtClean="0">
                <a:latin typeface="Gandhi Sans" panose="02000000000000000000" pitchFamily="50" charset="0"/>
              </a:rPr>
              <a:t>  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3449" t="26242" r="18776" b="6562"/>
          <a:stretch/>
        </p:blipFill>
        <p:spPr>
          <a:xfrm>
            <a:off x="1430846" y="984184"/>
            <a:ext cx="9330307" cy="520096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430846" y="984184"/>
            <a:ext cx="8663650" cy="70423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Heptagon 8"/>
          <p:cNvSpPr/>
          <p:nvPr/>
        </p:nvSpPr>
        <p:spPr>
          <a:xfrm>
            <a:off x="10062869" y="659333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30845" y="1797621"/>
            <a:ext cx="9648421" cy="43023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Heptagon 10"/>
          <p:cNvSpPr/>
          <p:nvPr/>
        </p:nvSpPr>
        <p:spPr>
          <a:xfrm>
            <a:off x="10781660" y="1350008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456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atin typeface="Gandhi Sans" panose="02000000000000000000" pitchFamily="50" charset="0"/>
              </a:rPr>
              <a:t> </a:t>
            </a:r>
            <a:r>
              <a:rPr lang="es-MX" sz="4000" b="1" dirty="0" smtClean="0">
                <a:latin typeface="Gandhi Sans" panose="02000000000000000000" pitchFamily="50" charset="0"/>
              </a:rPr>
              <a:t>  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875"/>
            <a:ext cx="2675853" cy="1489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3545" t="23502" r="19257" b="7663"/>
          <a:stretch/>
        </p:blipFill>
        <p:spPr>
          <a:xfrm>
            <a:off x="3029732" y="1078969"/>
            <a:ext cx="8743167" cy="503546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085425" y="1012313"/>
            <a:ext cx="7958952" cy="70423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Heptagon 9"/>
          <p:cNvSpPr/>
          <p:nvPr/>
        </p:nvSpPr>
        <p:spPr>
          <a:xfrm>
            <a:off x="11029162" y="718022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85426" y="1819252"/>
            <a:ext cx="8687474" cy="43023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Heptagon 11"/>
          <p:cNvSpPr/>
          <p:nvPr/>
        </p:nvSpPr>
        <p:spPr>
          <a:xfrm>
            <a:off x="11398256" y="1393270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071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atin typeface="Gandhi Sans" panose="02000000000000000000" pitchFamily="50" charset="0"/>
              </a:rPr>
              <a:t> </a:t>
            </a:r>
            <a:r>
              <a:rPr lang="es-MX" sz="4000" b="1" dirty="0" smtClean="0">
                <a:latin typeface="Gandhi Sans" panose="02000000000000000000" pitchFamily="50" charset="0"/>
              </a:rPr>
              <a:t>  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123" t="25043" r="19642" b="7663"/>
          <a:stretch/>
        </p:blipFill>
        <p:spPr>
          <a:xfrm>
            <a:off x="2667893" y="984184"/>
            <a:ext cx="9105006" cy="52009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t="5129"/>
          <a:stretch/>
        </p:blipFill>
        <p:spPr>
          <a:xfrm>
            <a:off x="132672" y="3105610"/>
            <a:ext cx="2398536" cy="95811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697118" y="1012313"/>
            <a:ext cx="8413467" cy="70423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Heptagon 12"/>
          <p:cNvSpPr/>
          <p:nvPr/>
        </p:nvSpPr>
        <p:spPr>
          <a:xfrm>
            <a:off x="10985832" y="675430"/>
            <a:ext cx="312821" cy="336883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97117" y="1807220"/>
            <a:ext cx="9013959" cy="43023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Heptagon 14"/>
          <p:cNvSpPr/>
          <p:nvPr/>
        </p:nvSpPr>
        <p:spPr>
          <a:xfrm>
            <a:off x="11398256" y="1393270"/>
            <a:ext cx="312821" cy="338407"/>
          </a:xfrm>
          <a:prstGeom prst="hep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0165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atin typeface="Gandhi Sans" panose="02000000000000000000" pitchFamily="50" charset="0"/>
              </a:rPr>
              <a:t> </a:t>
            </a:r>
            <a:r>
              <a:rPr lang="es-MX" sz="4000" b="1" dirty="0" smtClean="0">
                <a:latin typeface="Gandhi Sans" panose="02000000000000000000" pitchFamily="50" charset="0"/>
              </a:rPr>
              <a:t>  Directorio </a:t>
            </a:r>
            <a:r>
              <a:rPr lang="es-MX" sz="4000" b="1" dirty="0" smtClean="0">
                <a:latin typeface="Gandhi Sans" panose="02000000000000000000" pitchFamily="50" charset="0"/>
              </a:rPr>
              <a:t>Empresarial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5567" t="37543" r="24456" b="10916"/>
          <a:stretch/>
        </p:blipFill>
        <p:spPr>
          <a:xfrm>
            <a:off x="245294" y="1475858"/>
            <a:ext cx="5523978" cy="2668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469" y="698109"/>
            <a:ext cx="1189627" cy="9913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5856" t="37029" r="23782" b="11430"/>
          <a:stretch/>
        </p:blipFill>
        <p:spPr>
          <a:xfrm>
            <a:off x="6388273" y="1475858"/>
            <a:ext cx="5628362" cy="2701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3546" y="676340"/>
            <a:ext cx="1237815" cy="10348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15953" t="41995" r="25130" b="6635"/>
          <a:stretch/>
        </p:blipFill>
        <p:spPr>
          <a:xfrm>
            <a:off x="3423618" y="3556149"/>
            <a:ext cx="5344763" cy="2619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2109" y="4636420"/>
            <a:ext cx="1260719" cy="79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7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014" y="1"/>
            <a:ext cx="10515600" cy="98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>
                <a:latin typeface="Gandhi Sans" panose="02000000000000000000" pitchFamily="50" charset="0"/>
              </a:rPr>
              <a:t>   </a:t>
            </a:r>
            <a:r>
              <a:rPr lang="es-MX" sz="4000" b="1" dirty="0" smtClean="0">
                <a:latin typeface="Gandhi Sans" panose="02000000000000000000" pitchFamily="50" charset="0"/>
              </a:rPr>
              <a:t>¿Con qué fin?</a:t>
            </a:r>
            <a:endParaRPr lang="es-MX" sz="4000" b="1" dirty="0">
              <a:latin typeface="Gandhi Sans" panose="02000000000000000000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09217"/>
            <a:ext cx="12192000" cy="6487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18850" r="5317" b="18943"/>
          <a:stretch/>
        </p:blipFill>
        <p:spPr>
          <a:xfrm>
            <a:off x="9529010" y="6219427"/>
            <a:ext cx="2243889" cy="614509"/>
          </a:xfrm>
          <a:prstGeom prst="rect">
            <a:avLst/>
          </a:prstGeom>
        </p:spPr>
      </p:pic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09365"/>
              </p:ext>
            </p:extLst>
          </p:nvPr>
        </p:nvGraphicFramePr>
        <p:xfrm>
          <a:off x="-4014" y="2"/>
          <a:ext cx="12196014" cy="6185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107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9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622</Words>
  <Application>Microsoft Office PowerPoint</Application>
  <PresentationFormat>Widescreen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Gandhi Sans</vt:lpstr>
      <vt:lpstr>Office Theme</vt:lpstr>
      <vt:lpstr>Emprendimiento de alto impacto: el caso del Observatorio Estratégico - Tecnológico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"Identificando Oportunidades de Negocio"</dc:title>
  <dc:creator>Fernando Gómez</dc:creator>
  <cp:lastModifiedBy>Fernando Gómez</cp:lastModifiedBy>
  <cp:revision>288</cp:revision>
  <dcterms:created xsi:type="dcterms:W3CDTF">2016-11-08T16:38:57Z</dcterms:created>
  <dcterms:modified xsi:type="dcterms:W3CDTF">2017-04-21T05:52:28Z</dcterms:modified>
</cp:coreProperties>
</file>